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3"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kinsoku lang="zh-CN" invalStChars="!%),.:;?]}¨·ˇˉ་―‖’”…‰∶、。〃々〉》」』】〕〗！＂＇％），．：；？］｀｜｝～￠" invalEndChars="([{·‘“〈《「『【〔〖（．［｛￡￥"/>
  <p:defaultTextStyle>
    <a:defPPr>
      <a:defRPr lang="zh-CN"/>
    </a:defPPr>
    <a:lvl1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1pPr>
    <a:lvl2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2pPr>
    <a:lvl3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3pPr>
    <a:lvl4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4pPr>
    <a:lvl5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5pPr>
    <a:lvl6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6pPr>
    <a:lvl7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7pPr>
    <a:lvl8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8pPr>
    <a:lvl9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9pPr>
  </p:defaultTextStyle>
  <p:extLst>
    <p:ext uri="{EFAFB233-063F-42B5-8137-9DF3F51BA10A}">
      <p15:sldGuideLst xmlns:p15="http://schemas.microsoft.com/office/powerpoint/2012/main">
        <p15:guide id="1" orient="horz" pos="2392">
          <p15:clr>
            <a:srgbClr val="A4A3A4"/>
          </p15:clr>
        </p15:guide>
        <p15:guide id="2" orient="horz" pos="1424">
          <p15:clr>
            <a:srgbClr val="A4A3A4"/>
          </p15:clr>
        </p15:guide>
        <p15:guide id="3" orient="horz" pos="152">
          <p15:clr>
            <a:srgbClr val="A4A3A4"/>
          </p15:clr>
        </p15:guide>
        <p15:guide id="4" orient="horz" pos="2784">
          <p15:clr>
            <a:srgbClr val="A4A3A4"/>
          </p15:clr>
        </p15:guide>
        <p15:guide id="5" pos="2880">
          <p15:clr>
            <a:srgbClr val="A4A3A4"/>
          </p15:clr>
        </p15:guide>
        <p15:guide id="6" pos="416">
          <p15:clr>
            <a:srgbClr val="A4A3A4"/>
          </p15:clr>
        </p15:guide>
        <p15:guide id="7" pos="2000">
          <p15:clr>
            <a:srgbClr val="A4A3A4"/>
          </p15:clr>
        </p15:guide>
        <p15:guide id="8" pos="338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60" autoAdjust="0"/>
  </p:normalViewPr>
  <p:slideViewPr>
    <p:cSldViewPr snapToGrid="0">
      <p:cViewPr varScale="1">
        <p:scale>
          <a:sx n="103" d="100"/>
          <a:sy n="103" d="100"/>
        </p:scale>
        <p:origin x="874" y="77"/>
      </p:cViewPr>
      <p:guideLst>
        <p:guide orient="horz" pos="2392"/>
        <p:guide orient="horz" pos="1424"/>
        <p:guide orient="horz" pos="152"/>
        <p:guide orient="horz" pos="2784"/>
        <p:guide pos="2880"/>
        <p:guide pos="416"/>
        <p:guide pos="2000"/>
        <p:guide pos="338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57" d="100"/>
          <a:sy n="57" d="100"/>
        </p:scale>
        <p:origin x="0" y="0"/>
      </p:cViewPr>
      <p:guideLst/>
    </p:cSldViewPr>
  </p:notesViewPr>
  <p:gridSpacing cx="72010" cy="7201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对象"/>
          <p:cNvSpPr>
            <a:spLocks noGrp="1" noRot="1" noChangeAspect="1"/>
          </p:cNvSpPr>
          <p:nvPr>
            <p:ph type="sldImg" idx="2"/>
          </p:nvPr>
        </p:nvSpPr>
        <p:spPr>
          <a:xfrm>
            <a:off x="381299" y="685800"/>
            <a:ext cx="6096075"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w="9525" cap="flat" cmpd="sng">
            <a:solidFill>
              <a:srgbClr val="000000"/>
            </a:solidFill>
            <a:prstDash val="solid"/>
            <a:round/>
          </a:ln>
        </p:spPr>
      </p:sp>
      <p:sp>
        <p:nvSpPr>
          <p:cNvPr id="3" name="文本框"/>
          <p:cNvSpPr>
            <a:spLocks noGrp="1"/>
          </p:cNvSpPr>
          <p:nvPr>
            <p:ph type="body" idx="1"/>
          </p:nvPr>
        </p:nvSpPr>
        <p:spPr>
          <a:xfrm>
            <a:off x="685800" y="4343400"/>
            <a:ext cx="5486400" cy="4114800"/>
          </a:xfrm>
          <a:prstGeom prst="rect">
            <a:avLst/>
          </a:prstGeom>
          <a:noFill/>
          <a:ln w="12700" cap="flat" cmpd="sng">
            <a:noFill/>
            <a:prstDash val="solid"/>
            <a:round/>
          </a:ln>
        </p:spPr>
        <p:txBody>
          <a:bodyPr vert="horz" wrap="square" lIns="91425" tIns="91425" rIns="91425" bIns="91425" anchor="t" anchorCtr="0">
            <a:prstTxWarp prst="textNoShape">
              <a:avLst/>
            </a:prstTxWarp>
          </a:bodyPr>
          <a:lstStyle/>
          <a:p>
            <a:pPr marL="457200" indent="-298450" algn="l">
              <a:lnSpc>
                <a:spcPct val="100000"/>
              </a:lnSpc>
              <a:spcBef>
                <a:spcPts val="0"/>
              </a:spcBef>
              <a:spcAft>
                <a:spcPts val="0"/>
              </a:spcAft>
              <a:buClr>
                <a:srgbClr val="000000"/>
              </a:buClr>
              <a:buSzPts val="1100"/>
              <a:buFont typeface="Arial" charset="0"/>
              <a:buChar char="●"/>
            </a:pPr>
            <a:endParaRPr lang="zh-CN" altLang="en-US" sz="1100" b="0" i="0" u="none" strike="noStrike" cap="none">
              <a:solidFill>
                <a:srgbClr val="000000"/>
              </a:solidFill>
              <a:latin typeface="Arial" charset="0"/>
              <a:ea typeface="Arial" charset="0"/>
              <a:cs typeface="Arial" charset="0"/>
              <a:sym typeface="Arial" charset="0"/>
            </a:endParaRPr>
          </a:p>
        </p:txBody>
      </p:sp>
    </p:spTree>
    <p:extLst>
      <p:ext uri="{BB962C8B-B14F-4D97-AF65-F5344CB8AC3E}">
        <p14:creationId xmlns:p14="http://schemas.microsoft.com/office/powerpoint/2010/main" val="946016933"/>
      </p:ext>
    </p:extLst>
  </p:cSld>
  <p:clrMap bg1="lt1" tx1="dk1" bg2="lt2" tx2="dk2" accent1="accent1" accent2="accent2" accent3="accent3" accent4="accent4" accent5="accent5" accent6="accent6" hlink="hlink" folHlink="folHlink"/>
  <p:hf hdr="0" ftr="0" dt="0"/>
  <p:notesStyle>
    <a:lvl1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1pPr>
    <a:lvl2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2pPr>
    <a:lvl3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3pPr>
    <a:lvl4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4pPr>
    <a:lvl5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5pPr>
    <a:lvl6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6pPr>
    <a:lvl7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7pPr>
    <a:lvl8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8pPr>
    <a:lvl9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9"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4122252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0"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51"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4500871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4"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55"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484769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8"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59" name="对象"/>
          <p:cNvSpPr>
            <a:spLocks noGrp="1" noRot="1" noChangeAspect="1"/>
          </p:cNvSpPr>
          <p:nvPr>
            <p:ph type="sldImg" idx="2"/>
          </p:nvPr>
        </p:nvSpPr>
        <p:spPr>
          <a:xfrm>
            <a:off x="381299"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2334646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9"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70"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4946433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5"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76" name="对象"/>
          <p:cNvSpPr>
            <a:spLocks noGrp="1" noRot="1" noChangeAspect="1"/>
          </p:cNvSpPr>
          <p:nvPr>
            <p:ph type="sldImg" idx="2"/>
          </p:nvPr>
        </p:nvSpPr>
        <p:spPr>
          <a:xfrm>
            <a:off x="381299" y="685800"/>
            <a:ext cx="6096075"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156790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8"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19"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5042578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2"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23"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938234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6"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27"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8939633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31"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8227477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4"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35"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7195443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39"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4162408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2"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43"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11878596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25" tIns="91425" rIns="91425" bIns="91425" anchor="t" anchorCtr="0">
            <a:prstTxWarp prst="textNoShape">
              <a:avLst/>
            </a:prstTxWarp>
          </a:bodyPr>
          <a:lstStyle/>
          <a:p>
            <a:endParaRPr lang="zh-CN" altLang="en-US"/>
          </a:p>
        </p:txBody>
      </p:sp>
      <p:sp>
        <p:nvSpPr>
          <p:cNvPr id="47"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cap="flat" cmpd="sng">
            <a:noFill/>
            <a:prstDash val="solid"/>
            <a:miter/>
          </a:ln>
        </p:spPr>
      </p:sp>
    </p:spTree>
    <p:extLst>
      <p:ext uri="{BB962C8B-B14F-4D97-AF65-F5344CB8AC3E}">
        <p14:creationId xmlns:p14="http://schemas.microsoft.com/office/powerpoint/2010/main" val="13980146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文本框"/>
          <p:cNvSpPr>
            <a:spLocks noGrp="1"/>
          </p:cNvSpPr>
          <p:nvPr>
            <p:ph type="ctrTitle"/>
          </p:nvPr>
        </p:nvSpPr>
        <p:spPr>
          <a:xfrm>
            <a:off x="685800" y="1597818"/>
            <a:ext cx="7772400" cy="1102518"/>
          </a:xfrm>
        </p:spPr>
        <p:txBody>
          <a:bodyPr/>
          <a:lstStyle/>
          <a:p>
            <a:r>
              <a:rPr lang="zh-CN" altLang="en-US"/>
              <a:t>单击此处编辑母版标题样式</a:t>
            </a:r>
          </a:p>
        </p:txBody>
      </p:sp>
      <p:sp>
        <p:nvSpPr>
          <p:cNvPr id="3" name="文本框"/>
          <p:cNvSpPr>
            <a:spLocks noGrp="1"/>
          </p:cNvSpPr>
          <p:nvPr>
            <p:ph type="subTitle" idx="1"/>
          </p:nvPr>
        </p:nvSpPr>
        <p:spPr>
          <a:xfrm>
            <a:off x="1371600" y="2914649"/>
            <a:ext cx="6400800" cy="1314449"/>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Tree>
    <p:extLst>
      <p:ext uri="{BB962C8B-B14F-4D97-AF65-F5344CB8AC3E}">
        <p14:creationId xmlns:p14="http://schemas.microsoft.com/office/powerpoint/2010/main" val="1837418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文本框"/>
          <p:cNvSpPr>
            <a:spLocks noGrp="1"/>
          </p:cNvSpPr>
          <p:nvPr>
            <p:ph type="title"/>
          </p:nvPr>
        </p:nvSpPr>
        <p:spPr/>
        <p:txBody>
          <a:bodyPr/>
          <a:lstStyle/>
          <a:p>
            <a:r>
              <a:rPr lang="zh-CN" altLang="en-US"/>
              <a:t>单击此处编辑母版标题样式</a:t>
            </a:r>
          </a:p>
        </p:txBody>
      </p:sp>
      <p:sp>
        <p:nvSpPr>
          <p:cNvPr id="3" name="文本框"/>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3155390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文本框"/>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文本框"/>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4720066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自定义版式">
    <p:bg>
      <p:bgPr>
        <a:solidFill>
          <a:srgbClr val="FFFFFF"/>
        </a:solidFill>
        <a:effectLst/>
      </p:bgPr>
    </p:bg>
    <p:spTree>
      <p:nvGrpSpPr>
        <p:cNvPr id="1" name=""/>
        <p:cNvGrpSpPr/>
        <p:nvPr/>
      </p:nvGrpSpPr>
      <p:grpSpPr>
        <a:xfrm>
          <a:off x="0" y="0"/>
          <a:ext cx="0" cy="0"/>
          <a:chOff x="0" y="0"/>
          <a:chExt cx="0" cy="0"/>
        </a:xfrm>
      </p:grpSpPr>
      <p:pic>
        <p:nvPicPr>
          <p:cNvPr id="4" name="图片" descr="Diagram&#10;&#10;Description automatically generated"/>
          <p:cNvPicPr>
            <a:picLocks/>
          </p:cNvPicPr>
          <p:nvPr/>
        </p:nvPicPr>
        <p:blipFill>
          <a:blip r:embed="rId2" cstate="print"/>
          <a:stretch>
            <a:fillRect/>
          </a:stretch>
        </p:blipFill>
        <p:spPr>
          <a:xfrm>
            <a:off x="0" y="4141"/>
            <a:ext cx="9144000" cy="5135217"/>
          </a:xfrm>
          <a:prstGeom prst="rect">
            <a:avLst/>
          </a:prstGeom>
          <a:noFill/>
          <a:ln w="12700" cap="flat" cmpd="sng">
            <a:noFill/>
            <a:prstDash val="solid"/>
            <a:round/>
          </a:ln>
        </p:spPr>
      </p:pic>
      <p:cxnSp>
        <p:nvCxnSpPr>
          <p:cNvPr id="5" name="直线连接线"/>
          <p:cNvCxnSpPr>
            <a:cxnSpLocks/>
          </p:cNvCxnSpPr>
          <p:nvPr/>
        </p:nvCxnSpPr>
        <p:spPr>
          <a:xfrm>
            <a:off x="343814" y="3257405"/>
            <a:ext cx="527043" cy="1587"/>
          </a:xfrm>
          <a:prstGeom prst="straightConnector1">
            <a:avLst/>
          </a:prstGeom>
          <a:noFill/>
          <a:ln w="28575" cap="flat" cmpd="sng">
            <a:solidFill>
              <a:srgbClr val="22366A"/>
            </a:solidFill>
            <a:prstDash val="solid"/>
            <a:round/>
          </a:ln>
        </p:spPr>
      </p:cxnSp>
      <p:sp>
        <p:nvSpPr>
          <p:cNvPr id="6" name="文本框"/>
          <p:cNvSpPr>
            <a:spLocks noGrp="1"/>
          </p:cNvSpPr>
          <p:nvPr>
            <p:ph type="body" idx="1"/>
          </p:nvPr>
        </p:nvSpPr>
        <p:spPr>
          <a:xfrm>
            <a:off x="261254" y="2640951"/>
            <a:ext cx="3311678" cy="440555"/>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457200" indent="-228600" algn="l">
              <a:lnSpc>
                <a:spcPct val="100000"/>
              </a:lnSpc>
              <a:spcBef>
                <a:spcPts val="0"/>
              </a:spcBef>
              <a:spcAft>
                <a:spcPts val="0"/>
              </a:spcAft>
            </a:pPr>
            <a:endParaRPr lang="zh-CN" altLang="en-US" sz="2400" b="1" i="0" u="none" strike="noStrike" cap="none">
              <a:solidFill>
                <a:srgbClr val="223669"/>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3470103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自定义版式">
    <p:bg>
      <p:bgPr>
        <a:solidFill>
          <a:srgbClr val="FFFFFF"/>
        </a:solidFill>
        <a:effectLst/>
      </p:bgPr>
    </p:bg>
    <p:spTree>
      <p:nvGrpSpPr>
        <p:cNvPr id="1" name=""/>
        <p:cNvGrpSpPr/>
        <p:nvPr/>
      </p:nvGrpSpPr>
      <p:grpSpPr>
        <a:xfrm>
          <a:off x="0" y="0"/>
          <a:ext cx="0" cy="0"/>
          <a:chOff x="0" y="0"/>
          <a:chExt cx="0" cy="0"/>
        </a:xfrm>
      </p:grpSpPr>
      <p:pic>
        <p:nvPicPr>
          <p:cNvPr id="10" name="图片" descr="A picture containing person, computer, indoor&#10;&#10;Description automatically generated"/>
          <p:cNvPicPr>
            <a:picLocks/>
          </p:cNvPicPr>
          <p:nvPr/>
        </p:nvPicPr>
        <p:blipFill>
          <a:blip r:embed="rId2" cstate="print"/>
          <a:srcRect r="11110"/>
          <a:stretch>
            <a:fillRect/>
          </a:stretch>
        </p:blipFill>
        <p:spPr>
          <a:xfrm flipH="1">
            <a:off x="0" y="0"/>
            <a:ext cx="9144000" cy="5143493"/>
          </a:xfrm>
          <a:prstGeom prst="rect">
            <a:avLst/>
          </a:prstGeom>
          <a:noFill/>
          <a:ln w="12700" cap="flat" cmpd="sng">
            <a:noFill/>
            <a:prstDash val="solid"/>
            <a:round/>
          </a:ln>
        </p:spPr>
      </p:pic>
      <p:pic>
        <p:nvPicPr>
          <p:cNvPr id="11" name="图片" descr="Shape&#10;&#10;Description automatically generated with low confidence"/>
          <p:cNvPicPr>
            <a:picLocks/>
          </p:cNvPicPr>
          <p:nvPr/>
        </p:nvPicPr>
        <p:blipFill>
          <a:blip r:embed="rId3" cstate="print"/>
          <a:stretch>
            <a:fillRect/>
          </a:stretch>
        </p:blipFill>
        <p:spPr>
          <a:xfrm>
            <a:off x="0" y="6"/>
            <a:ext cx="9143990" cy="5148000"/>
          </a:xfrm>
          <a:prstGeom prst="rect">
            <a:avLst/>
          </a:prstGeom>
          <a:noFill/>
          <a:ln w="12700" cap="flat" cmpd="sng">
            <a:noFill/>
            <a:prstDash val="solid"/>
            <a:round/>
          </a:ln>
        </p:spPr>
      </p:pic>
      <p:sp>
        <p:nvSpPr>
          <p:cNvPr id="12" name="矩形"/>
          <p:cNvSpPr>
            <a:spLocks/>
          </p:cNvSpPr>
          <p:nvPr/>
        </p:nvSpPr>
        <p:spPr>
          <a:xfrm>
            <a:off x="0" y="638171"/>
            <a:ext cx="4734046" cy="4030832"/>
          </a:xfrm>
          <a:prstGeom prst="rect">
            <a:avLst/>
          </a:prstGeom>
          <a:solidFill>
            <a:srgbClr val="223669"/>
          </a:solidFill>
          <a:ln w="12700" cap="flat" cmpd="sng">
            <a:noFill/>
            <a:prstDash val="solid"/>
            <a:round/>
          </a:ln>
        </p:spPr>
      </p:sp>
      <p:sp>
        <p:nvSpPr>
          <p:cNvPr id="13" name="矩形"/>
          <p:cNvSpPr>
            <a:spLocks/>
          </p:cNvSpPr>
          <p:nvPr/>
        </p:nvSpPr>
        <p:spPr>
          <a:xfrm>
            <a:off x="0" y="819942"/>
            <a:ext cx="144711" cy="323528"/>
          </a:xfrm>
          <a:prstGeom prst="rect">
            <a:avLst/>
          </a:prstGeom>
          <a:solidFill>
            <a:srgbClr val="C88C32"/>
          </a:solidFill>
          <a:ln w="12700" cap="flat" cmpd="sng">
            <a:noFill/>
            <a:prstDash val="solid"/>
            <a:round/>
          </a:ln>
        </p:spPr>
      </p:sp>
      <p:sp>
        <p:nvSpPr>
          <p:cNvPr id="14" name="文本框"/>
          <p:cNvSpPr>
            <a:spLocks noGrp="1"/>
          </p:cNvSpPr>
          <p:nvPr>
            <p:ph type="title"/>
          </p:nvPr>
        </p:nvSpPr>
        <p:spPr>
          <a:xfrm>
            <a:off x="144711" y="810810"/>
            <a:ext cx="3421450" cy="344091"/>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algn="l">
              <a:lnSpc>
                <a:spcPct val="100000"/>
              </a:lnSpc>
              <a:spcBef>
                <a:spcPts val="0"/>
              </a:spcBef>
              <a:spcAft>
                <a:spcPts val="0"/>
              </a:spcAft>
            </a:pPr>
            <a:endParaRPr lang="zh-CN" altLang="en-US" sz="1700" b="1" i="0" u="none" strike="noStrike" cap="none">
              <a:solidFill>
                <a:srgbClr val="FFFFFF"/>
              </a:solidFill>
              <a:latin typeface="Public Sans" charset="0"/>
              <a:ea typeface="Public Sans" charset="0"/>
              <a:cs typeface="Public Sans" charset="0"/>
              <a:sym typeface="Public Sans" charset="0"/>
            </a:endParaRPr>
          </a:p>
        </p:txBody>
      </p:sp>
      <p:sp>
        <p:nvSpPr>
          <p:cNvPr id="15" name="文本框"/>
          <p:cNvSpPr>
            <a:spLocks noGrp="1"/>
          </p:cNvSpPr>
          <p:nvPr>
            <p:ph type="body" idx="1"/>
          </p:nvPr>
        </p:nvSpPr>
        <p:spPr>
          <a:xfrm>
            <a:off x="144711" y="1295658"/>
            <a:ext cx="4343206" cy="3036420"/>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457200" indent="-317500" algn="l">
              <a:lnSpc>
                <a:spcPct val="100000"/>
              </a:lnSpc>
              <a:spcBef>
                <a:spcPts val="0"/>
              </a:spcBef>
              <a:spcAft>
                <a:spcPts val="0"/>
              </a:spcAft>
              <a:buClr>
                <a:srgbClr val="FFFFFF"/>
              </a:buClr>
              <a:buSzPts val="1400"/>
              <a:buFont typeface="Noto Sans Symbols" charset="0"/>
              <a:buChar char="▪"/>
            </a:pPr>
            <a:endParaRPr lang="zh-CN" altLang="en-US" sz="1400" b="0" i="0" u="none" strike="noStrike" cap="none">
              <a:solidFill>
                <a:srgbClr val="FFFFFF"/>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6360553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自定义版式">
    <p:bg>
      <p:bgPr>
        <a:solidFill>
          <a:srgbClr val="FFFFFF"/>
        </a:solidFill>
        <a:effectLst/>
      </p:bgPr>
    </p:bg>
    <p:spTree>
      <p:nvGrpSpPr>
        <p:cNvPr id="1" name=""/>
        <p:cNvGrpSpPr/>
        <p:nvPr/>
      </p:nvGrpSpPr>
      <p:grpSpPr>
        <a:xfrm>
          <a:off x="0" y="0"/>
          <a:ext cx="0" cy="0"/>
          <a:chOff x="0" y="0"/>
          <a:chExt cx="0" cy="0"/>
        </a:xfrm>
      </p:grpSpPr>
      <p:pic>
        <p:nvPicPr>
          <p:cNvPr id="60" name="图片" descr="A computer on a table&#10;&#10;Description automatically generated with medium confidence"/>
          <p:cNvPicPr>
            <a:picLocks/>
          </p:cNvPicPr>
          <p:nvPr/>
        </p:nvPicPr>
        <p:blipFill>
          <a:blip r:embed="rId2" cstate="print"/>
          <a:srcRect t="8552" r="1749" b="8552"/>
          <a:stretch>
            <a:fillRect/>
          </a:stretch>
        </p:blipFill>
        <p:spPr>
          <a:xfrm>
            <a:off x="-1" y="-1"/>
            <a:ext cx="9144001" cy="5143501"/>
          </a:xfrm>
          <a:prstGeom prst="rect">
            <a:avLst/>
          </a:prstGeom>
          <a:noFill/>
          <a:ln w="12700" cap="flat" cmpd="sng">
            <a:noFill/>
            <a:prstDash val="solid"/>
            <a:round/>
          </a:ln>
        </p:spPr>
      </p:pic>
      <p:pic>
        <p:nvPicPr>
          <p:cNvPr id="61" name="图片" descr="Shape&#10;&#10;Description automatically generated with low confidence"/>
          <p:cNvPicPr>
            <a:picLocks/>
          </p:cNvPicPr>
          <p:nvPr/>
        </p:nvPicPr>
        <p:blipFill>
          <a:blip r:embed="rId3" cstate="print"/>
          <a:stretch>
            <a:fillRect/>
          </a:stretch>
        </p:blipFill>
        <p:spPr>
          <a:xfrm>
            <a:off x="0" y="0"/>
            <a:ext cx="9143990" cy="5143493"/>
          </a:xfrm>
          <a:prstGeom prst="rect">
            <a:avLst/>
          </a:prstGeom>
          <a:noFill/>
          <a:ln w="12700" cap="flat" cmpd="sng">
            <a:noFill/>
            <a:prstDash val="solid"/>
            <a:round/>
          </a:ln>
        </p:spPr>
      </p:pic>
      <p:sp>
        <p:nvSpPr>
          <p:cNvPr id="62" name="矩形"/>
          <p:cNvSpPr>
            <a:spLocks/>
          </p:cNvSpPr>
          <p:nvPr/>
        </p:nvSpPr>
        <p:spPr>
          <a:xfrm>
            <a:off x="2240495" y="1407885"/>
            <a:ext cx="4811570" cy="76670"/>
          </a:xfrm>
          <a:prstGeom prst="rect">
            <a:avLst/>
          </a:prstGeom>
          <a:solidFill>
            <a:srgbClr val="F0C8CE"/>
          </a:solidFill>
          <a:ln w="12700" cap="flat" cmpd="sng">
            <a:noFill/>
            <a:prstDash val="solid"/>
            <a:round/>
          </a:ln>
        </p:spPr>
      </p:sp>
      <p:pic>
        <p:nvPicPr>
          <p:cNvPr id="63" name="图片" descr="Shape&#10;&#10;Description automatically generated with low confidence"/>
          <p:cNvPicPr>
            <a:picLocks/>
          </p:cNvPicPr>
          <p:nvPr/>
        </p:nvPicPr>
        <p:blipFill>
          <a:blip r:embed="rId4" cstate="print"/>
          <a:stretch>
            <a:fillRect/>
          </a:stretch>
        </p:blipFill>
        <p:spPr>
          <a:xfrm>
            <a:off x="2692835" y="1785257"/>
            <a:ext cx="1181100" cy="1181099"/>
          </a:xfrm>
          <a:prstGeom prst="rect">
            <a:avLst/>
          </a:prstGeom>
          <a:noFill/>
          <a:ln w="12700" cap="flat" cmpd="sng">
            <a:noFill/>
            <a:prstDash val="solid"/>
            <a:round/>
          </a:ln>
        </p:spPr>
      </p:pic>
      <p:sp>
        <p:nvSpPr>
          <p:cNvPr id="64" name="矩形"/>
          <p:cNvSpPr>
            <a:spLocks/>
          </p:cNvSpPr>
          <p:nvPr/>
        </p:nvSpPr>
        <p:spPr>
          <a:xfrm>
            <a:off x="2233323" y="613458"/>
            <a:ext cx="4818741" cy="794427"/>
          </a:xfrm>
          <a:prstGeom prst="rect">
            <a:avLst/>
          </a:prstGeom>
          <a:solidFill>
            <a:srgbClr val="223669"/>
          </a:solidFill>
          <a:ln w="12700" cap="flat" cmpd="sng">
            <a:noFill/>
            <a:prstDash val="solid"/>
            <a:round/>
          </a:ln>
        </p:spPr>
      </p:sp>
      <p:sp>
        <p:nvSpPr>
          <p:cNvPr id="65" name="文本框"/>
          <p:cNvSpPr>
            <a:spLocks noGrp="1"/>
          </p:cNvSpPr>
          <p:nvPr>
            <p:ph type="body" idx="1"/>
          </p:nvPr>
        </p:nvSpPr>
        <p:spPr>
          <a:xfrm>
            <a:off x="2634216" y="802314"/>
            <a:ext cx="4016953" cy="449263"/>
          </a:xfrm>
          <a:prstGeom prst="rect">
            <a:avLst/>
          </a:prstGeom>
          <a:noFill/>
          <a:ln w="12700" cap="flat" cmpd="sng">
            <a:noFill/>
            <a:prstDash val="solid"/>
            <a:round/>
          </a:ln>
        </p:spPr>
        <p:txBody>
          <a:bodyPr vert="horz" wrap="square" lIns="91425" tIns="45700" rIns="91425" bIns="45700" anchor="ctr" anchorCtr="0">
            <a:prstTxWarp prst="textNoShape">
              <a:avLst/>
            </a:prstTxWarp>
          </a:bodyPr>
          <a:lstStyle/>
          <a:p>
            <a:pPr marL="457200" indent="-228600" algn="ctr">
              <a:lnSpc>
                <a:spcPct val="100000"/>
              </a:lnSpc>
              <a:spcBef>
                <a:spcPts val="0"/>
              </a:spcBef>
              <a:spcAft>
                <a:spcPts val="0"/>
              </a:spcAft>
            </a:pPr>
            <a:endParaRPr lang="zh-CN" altLang="en-US" sz="1800" b="1" i="1" u="none" strike="noStrike" cap="none">
              <a:solidFill>
                <a:srgbClr val="FFFFFF"/>
              </a:solidFill>
              <a:latin typeface="Public Sans" charset="0"/>
              <a:ea typeface="Public Sans" charset="0"/>
              <a:cs typeface="Public Sans" charset="0"/>
              <a:sym typeface="Public Sans" charset="0"/>
            </a:endParaRPr>
          </a:p>
        </p:txBody>
      </p:sp>
      <p:sp>
        <p:nvSpPr>
          <p:cNvPr id="66" name="文本框"/>
          <p:cNvSpPr>
            <a:spLocks noGrp="1"/>
          </p:cNvSpPr>
          <p:nvPr>
            <p:ph type="body" idx="2"/>
          </p:nvPr>
        </p:nvSpPr>
        <p:spPr>
          <a:xfrm>
            <a:off x="4079630" y="1996884"/>
            <a:ext cx="2722324" cy="449263"/>
          </a:xfrm>
          <a:prstGeom prst="rect">
            <a:avLst/>
          </a:prstGeom>
          <a:noFill/>
          <a:ln w="12700" cap="flat" cmpd="sng">
            <a:noFill/>
            <a:prstDash val="solid"/>
            <a:round/>
          </a:ln>
        </p:spPr>
        <p:txBody>
          <a:bodyPr vert="horz" wrap="square" lIns="91425" tIns="45700" rIns="91425" bIns="45700" anchor="ctr" anchorCtr="0">
            <a:prstTxWarp prst="textNoShape">
              <a:avLst/>
            </a:prstTxWarp>
          </a:bodyPr>
          <a:lstStyle/>
          <a:p>
            <a:pPr marL="457200" indent="-228600" algn="ctr">
              <a:lnSpc>
                <a:spcPct val="100000"/>
              </a:lnSpc>
              <a:spcBef>
                <a:spcPts val="0"/>
              </a:spcBef>
              <a:spcAft>
                <a:spcPts val="0"/>
              </a:spcAft>
            </a:pPr>
            <a:endParaRPr lang="zh-CN" altLang="en-US" sz="1400" b="1" i="1" u="none" strike="noStrike" cap="none">
              <a:solidFill>
                <a:srgbClr val="C88C32"/>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15013387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自定义版式">
    <p:bg>
      <p:bgPr>
        <a:solidFill>
          <a:srgbClr val="FFFFFF"/>
        </a:solidFill>
        <a:effectLst/>
      </p:bgPr>
    </p:bg>
    <p:spTree>
      <p:nvGrpSpPr>
        <p:cNvPr id="1" name=""/>
        <p:cNvGrpSpPr/>
        <p:nvPr/>
      </p:nvGrpSpPr>
      <p:grpSpPr>
        <a:xfrm>
          <a:off x="0" y="0"/>
          <a:ext cx="0" cy="0"/>
          <a:chOff x="0" y="0"/>
          <a:chExt cx="0" cy="0"/>
        </a:xfrm>
      </p:grpSpPr>
      <p:pic>
        <p:nvPicPr>
          <p:cNvPr id="71" name="图片" descr="Graphical user interface, application&#10;&#10;Description automatically generated"/>
          <p:cNvPicPr>
            <a:picLocks/>
          </p:cNvPicPr>
          <p:nvPr/>
        </p:nvPicPr>
        <p:blipFill>
          <a:blip r:embed="rId2" cstate="print"/>
          <a:stretch>
            <a:fillRect/>
          </a:stretch>
        </p:blipFill>
        <p:spPr>
          <a:xfrm>
            <a:off x="0" y="0"/>
            <a:ext cx="9144000" cy="5143500"/>
          </a:xfrm>
          <a:prstGeom prst="rect">
            <a:avLst/>
          </a:prstGeom>
          <a:noFill/>
          <a:ln w="12700" cap="flat" cmpd="sng">
            <a:noFill/>
            <a:prstDash val="solid"/>
            <a:round/>
          </a:ln>
        </p:spPr>
      </p:pic>
      <p:pic>
        <p:nvPicPr>
          <p:cNvPr id="72" name="图片" descr="Shape&#10;&#10;Description automatically generated with low confidence"/>
          <p:cNvPicPr>
            <a:picLocks/>
          </p:cNvPicPr>
          <p:nvPr/>
        </p:nvPicPr>
        <p:blipFill>
          <a:blip r:embed="rId3" cstate="print"/>
          <a:stretch>
            <a:fillRect/>
          </a:stretch>
        </p:blipFill>
        <p:spPr>
          <a:xfrm>
            <a:off x="0" y="0"/>
            <a:ext cx="9144000" cy="5143500"/>
          </a:xfrm>
          <a:prstGeom prst="rect">
            <a:avLst/>
          </a:prstGeom>
          <a:noFill/>
          <a:ln w="12700" cap="flat" cmpd="sng">
            <a:noFill/>
            <a:prstDash val="solid"/>
            <a:round/>
          </a:ln>
        </p:spPr>
      </p:pic>
    </p:spTree>
    <p:extLst>
      <p:ext uri="{BB962C8B-B14F-4D97-AF65-F5344CB8AC3E}">
        <p14:creationId xmlns:p14="http://schemas.microsoft.com/office/powerpoint/2010/main" val="922744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文本框"/>
          <p:cNvSpPr>
            <a:spLocks noGrp="1"/>
          </p:cNvSpPr>
          <p:nvPr>
            <p:ph type="title"/>
          </p:nvPr>
        </p:nvSpPr>
        <p:spPr/>
        <p:txBody>
          <a:bodyPr/>
          <a:lstStyle/>
          <a:p>
            <a:r>
              <a:rPr lang="zh-CN" altLang="en-US"/>
              <a:t>单击此处编辑母版标题样式</a:t>
            </a:r>
          </a:p>
        </p:txBody>
      </p:sp>
      <p:sp>
        <p:nvSpPr>
          <p:cNvPr id="3" name="文本框"/>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9162692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文本框"/>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框"/>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Tree>
    <p:extLst>
      <p:ext uri="{BB962C8B-B14F-4D97-AF65-F5344CB8AC3E}">
        <p14:creationId xmlns:p14="http://schemas.microsoft.com/office/powerpoint/2010/main" val="1956167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文本框"/>
          <p:cNvSpPr>
            <a:spLocks noGrp="1"/>
          </p:cNvSpPr>
          <p:nvPr>
            <p:ph type="title"/>
          </p:nvPr>
        </p:nvSpPr>
        <p:spPr/>
        <p:txBody>
          <a:bodyPr/>
          <a:lstStyle/>
          <a:p>
            <a:r>
              <a:rPr lang="zh-CN" altLang="en-US"/>
              <a:t>单击此处编辑母版标题样式</a:t>
            </a:r>
          </a:p>
        </p:txBody>
      </p:sp>
      <p:sp>
        <p:nvSpPr>
          <p:cNvPr id="3" name="文本框"/>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框"/>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470579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文本框"/>
          <p:cNvSpPr>
            <a:spLocks noGrp="1"/>
          </p:cNvSpPr>
          <p:nvPr>
            <p:ph type="title"/>
          </p:nvPr>
        </p:nvSpPr>
        <p:spPr/>
        <p:txBody>
          <a:bodyPr/>
          <a:lstStyle>
            <a:lvl1pPr>
              <a:defRPr/>
            </a:lvl1pPr>
          </a:lstStyle>
          <a:p>
            <a:r>
              <a:rPr lang="zh-CN" altLang="en-US"/>
              <a:t>单击此处编辑母版标题样式</a:t>
            </a:r>
          </a:p>
        </p:txBody>
      </p:sp>
      <p:sp>
        <p:nvSpPr>
          <p:cNvPr id="3" name="文本框"/>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文本框"/>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框"/>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文本框"/>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323775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文本框"/>
          <p:cNvSpPr>
            <a:spLocks noGrp="1"/>
          </p:cNvSpPr>
          <p:nvPr>
            <p:ph type="title"/>
          </p:nvPr>
        </p:nvSpPr>
        <p:spPr/>
        <p:txBody>
          <a:bodyPr/>
          <a:lstStyle/>
          <a:p>
            <a:r>
              <a:rPr lang="zh-CN" altLang="en-US"/>
              <a:t>单击此处编辑母版标题样式</a:t>
            </a:r>
          </a:p>
        </p:txBody>
      </p:sp>
    </p:spTree>
    <p:extLst>
      <p:ext uri="{BB962C8B-B14F-4D97-AF65-F5344CB8AC3E}">
        <p14:creationId xmlns:p14="http://schemas.microsoft.com/office/powerpoint/2010/main" val="629623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3919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文本框"/>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文本框"/>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框"/>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15802035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文本框"/>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文本框"/>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框"/>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Tree>
    <p:extLst>
      <p:ext uri="{BB962C8B-B14F-4D97-AF65-F5344CB8AC3E}">
        <p14:creationId xmlns:p14="http://schemas.microsoft.com/office/powerpoint/2010/main" val="687534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1910684"/>
      </p:ext>
    </p:extLst>
  </p:cSld>
  <p:clrMap bg1="lt1" tx1="dk1" bg2="lt2" tx2="dk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lvl1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1pPr>
    </p:titleStyle>
    <p:bodyStyle>
      <a:lvl1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1pPr>
      <a:lvl2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2pPr>
      <a:lvl3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3pPr>
      <a:lvl4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4pPr>
      <a:lvl5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5pPr>
      <a:lvl6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6pPr>
      <a:lvl7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7pPr>
      <a:lvl8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8pPr>
      <a:lvl9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文本框"/>
          <p:cNvSpPr>
            <a:spLocks noGrp="1"/>
          </p:cNvSpPr>
          <p:nvPr>
            <p:ph type="body" idx="1"/>
          </p:nvPr>
        </p:nvSpPr>
        <p:spPr>
          <a:xfrm>
            <a:off x="282225" y="2403350"/>
            <a:ext cx="3806100" cy="440699"/>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0" indent="0" algn="l">
              <a:lnSpc>
                <a:spcPct val="100000"/>
              </a:lnSpc>
              <a:spcBef>
                <a:spcPts val="0"/>
              </a:spcBef>
              <a:spcAft>
                <a:spcPts val="0"/>
              </a:spcAft>
              <a:buNone/>
            </a:pPr>
            <a:r>
              <a:rPr lang="en-US" altLang="zh-CN" sz="2400" b="1" i="0" u="none" strike="noStrike" kern="0" cap="none" spc="0" baseline="0">
                <a:solidFill>
                  <a:srgbClr val="223669"/>
                </a:solidFill>
                <a:latin typeface="Public Sans" charset="0"/>
                <a:ea typeface="Public Sans" charset="0"/>
                <a:cs typeface="Public Sans" charset="0"/>
                <a:sym typeface="Public Sans" charset="0"/>
              </a:rPr>
              <a:t>SOCIAL MEDIA WEBAPP</a:t>
            </a:r>
          </a:p>
          <a:p>
            <a:pPr marL="0" indent="0" algn="l">
              <a:lnSpc>
                <a:spcPct val="100000"/>
              </a:lnSpc>
              <a:spcBef>
                <a:spcPts val="0"/>
              </a:spcBef>
              <a:spcAft>
                <a:spcPts val="0"/>
              </a:spcAft>
              <a:buNone/>
            </a:pPr>
            <a:r>
              <a:rPr lang="en-US" altLang="zh-CN" sz="2400" b="1" i="0" u="none" strike="noStrike" kern="0" cap="none" spc="0" baseline="0">
                <a:solidFill>
                  <a:srgbClr val="223669"/>
                </a:solidFill>
                <a:latin typeface="Public Sans" charset="0"/>
                <a:ea typeface="Public Sans" charset="0"/>
                <a:cs typeface="Public Sans" charset="0"/>
                <a:sym typeface="Public Sans" charset="0"/>
              </a:rPr>
              <a:t>Task 1</a:t>
            </a:r>
            <a:endParaRPr lang="zh-CN" altLang="en-US" sz="2400" b="1" i="0" u="none" strike="noStrike" kern="0" cap="none" spc="0" baseline="0">
              <a:solidFill>
                <a:srgbClr val="223669"/>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19329252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8" name="文本框"/>
          <p:cNvSpPr>
            <a:spLocks noGrp="1"/>
          </p:cNvSpPr>
          <p:nvPr>
            <p:ph type="title"/>
          </p:nvPr>
        </p:nvSpPr>
        <p:spPr>
          <a:xfrm>
            <a:off x="144696" y="810800"/>
            <a:ext cx="4548600" cy="344100"/>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1500" b="1" i="0" u="none" strike="noStrike" kern="0" cap="none" spc="0" baseline="0">
                <a:solidFill>
                  <a:srgbClr val="FFFFFF"/>
                </a:solidFill>
                <a:latin typeface="Public Sans" charset="0"/>
                <a:ea typeface="Public Sans" charset="0"/>
                <a:cs typeface="Public Sans" charset="0"/>
                <a:sym typeface="Public Sans" charset="0"/>
              </a:rPr>
              <a:t>SOFTWARE REQUIREMENT SPECIFICATION(SRS)</a:t>
            </a:r>
            <a:endParaRPr lang="zh-CN" altLang="en-US" sz="1500" b="1" i="0" u="none" strike="noStrike" kern="0" cap="none" spc="0" baseline="0">
              <a:solidFill>
                <a:srgbClr val="FFFFFF"/>
              </a:solidFill>
              <a:latin typeface="Public Sans" charset="0"/>
              <a:ea typeface="Public Sans" charset="0"/>
              <a:cs typeface="Public Sans" charset="0"/>
              <a:sym typeface="Public Sans" charset="0"/>
            </a:endParaRPr>
          </a:p>
        </p:txBody>
      </p:sp>
      <p:sp>
        <p:nvSpPr>
          <p:cNvPr id="49" name="文本框"/>
          <p:cNvSpPr>
            <a:spLocks noGrp="1"/>
          </p:cNvSpPr>
          <p:nvPr>
            <p:ph type="body" idx="1"/>
          </p:nvPr>
        </p:nvSpPr>
        <p:spPr>
          <a:xfrm>
            <a:off x="144696" y="1674021"/>
            <a:ext cx="4548600" cy="1912634"/>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457200" indent="-317500" algn="just">
              <a:lnSpc>
                <a:spcPct val="100000"/>
              </a:lnSpc>
              <a:spcBef>
                <a:spcPts val="0"/>
              </a:spcBef>
              <a:spcAft>
                <a:spcPts val="0"/>
              </a:spcAft>
              <a:buClr>
                <a:srgbClr val="FFFFFF"/>
              </a:buClr>
              <a:buSzPts val="1400"/>
              <a:buFontTx/>
              <a:buAutoNum type="arabicPeriod" startAt="6"/>
            </a:pPr>
            <a:r>
              <a:rPr lang="en-US" altLang="zh-CN" sz="1400" b="1" i="0" u="none" strike="noStrike" kern="0" cap="none" spc="0" baseline="0">
                <a:solidFill>
                  <a:srgbClr val="D1D5DB"/>
                </a:solidFill>
                <a:latin typeface="Public Sans" charset="0"/>
                <a:ea typeface="Public Sans" charset="0"/>
                <a:cs typeface="Public Sans" charset="0"/>
                <a:sym typeface="Public Sans" charset="0"/>
              </a:rPr>
              <a:t>Assumptions and Dependencies:</a:t>
            </a:r>
          </a:p>
          <a:p>
            <a:pPr marL="139700" indent="0" algn="just">
              <a:lnSpc>
                <a:spcPct val="100000"/>
              </a:lnSpc>
              <a:spcBef>
                <a:spcPts val="0"/>
              </a:spcBef>
              <a:spcAft>
                <a:spcPts val="0"/>
              </a:spcAft>
              <a:buNone/>
            </a:pPr>
            <a:endParaRPr lang="en-US" altLang="zh-CN" sz="1400" b="0" i="0" u="none" strike="noStrike" kern="0" cap="none" spc="0" baseline="0">
              <a:solidFill>
                <a:srgbClr val="D1D5DB"/>
              </a:solidFill>
              <a:latin typeface="Public Sans" charset="0"/>
              <a:ea typeface="Public Sans" charset="0"/>
              <a:cs typeface="Public Sans" charset="0"/>
              <a:sym typeface="Public Sans" charset="0"/>
            </a:endParaRPr>
          </a:p>
          <a:p>
            <a:pPr marL="457200" indent="-317500" algn="just">
              <a:lnSpc>
                <a:spcPct val="100000"/>
              </a:lnSpc>
              <a:spcBef>
                <a:spcPts val="0"/>
              </a:spcBef>
              <a:spcAft>
                <a:spcPts val="0"/>
              </a:spcAft>
              <a:buClr>
                <a:srgbClr val="FFFFFF"/>
              </a:buClr>
              <a:buSzPts val="1400"/>
              <a:buFont typeface="Arial" charset="0"/>
              <a:buChar char="•"/>
            </a:pPr>
            <a:r>
              <a:rPr lang="en-US" altLang="zh-CN" sz="1400" b="0" i="0" u="none" strike="noStrike" kern="0" cap="none" spc="0" baseline="0">
                <a:solidFill>
                  <a:srgbClr val="D1D5DB"/>
                </a:solidFill>
                <a:latin typeface="Public Sans" charset="0"/>
                <a:ea typeface="Public Sans" charset="0"/>
                <a:cs typeface="Public Sans" charset="0"/>
                <a:sym typeface="Public Sans" charset="0"/>
              </a:rPr>
              <a:t>The application assumes that users have access to a stable internet connection.</a:t>
            </a:r>
          </a:p>
          <a:p>
            <a:pPr marL="457200" indent="-317500" algn="just">
              <a:lnSpc>
                <a:spcPct val="100000"/>
              </a:lnSpc>
              <a:spcBef>
                <a:spcPts val="0"/>
              </a:spcBef>
              <a:spcAft>
                <a:spcPts val="0"/>
              </a:spcAft>
              <a:buClr>
                <a:srgbClr val="FFFFFF"/>
              </a:buClr>
              <a:buSzPts val="1400"/>
              <a:buFont typeface="Arial" charset="0"/>
              <a:buChar char="•"/>
            </a:pPr>
            <a:r>
              <a:rPr lang="en-US" altLang="zh-CN" sz="1400" b="0" i="0" u="none" strike="noStrike" kern="0" cap="none" spc="0" baseline="0">
                <a:solidFill>
                  <a:srgbClr val="D1D5DB"/>
                </a:solidFill>
                <a:latin typeface="Public Sans" charset="0"/>
                <a:ea typeface="Public Sans" charset="0"/>
                <a:cs typeface="Public Sans" charset="0"/>
                <a:sym typeface="Public Sans" charset="0"/>
              </a:rPr>
              <a:t>The application depends on third-party APIs for search functionality and cloud infrastructure.</a:t>
            </a:r>
            <a:endParaRPr lang="zh-CN" altLang="en-US" sz="1400" b="0" i="0" u="none" strike="noStrike" kern="0" cap="none" spc="0" baseline="0">
              <a:solidFill>
                <a:srgbClr val="D1D5DB"/>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2893715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2" name="文本框"/>
          <p:cNvSpPr>
            <a:spLocks noGrp="1"/>
          </p:cNvSpPr>
          <p:nvPr>
            <p:ph type="title"/>
          </p:nvPr>
        </p:nvSpPr>
        <p:spPr>
          <a:xfrm>
            <a:off x="144696" y="810800"/>
            <a:ext cx="4548600" cy="344100"/>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Task 1: </a:t>
            </a:r>
            <a:endParaRPr lang="zh-CN" altLang="en-US" sz="1700" b="1" i="0" u="none" strike="noStrike" kern="0" cap="none" spc="0" baseline="0">
              <a:solidFill>
                <a:srgbClr val="FFFFFF"/>
              </a:solidFill>
              <a:latin typeface="Public Sans" charset="0"/>
              <a:ea typeface="Public Sans" charset="0"/>
              <a:cs typeface="Public Sans" charset="0"/>
              <a:sym typeface="Public Sans" charset="0"/>
            </a:endParaRPr>
          </a:p>
        </p:txBody>
      </p:sp>
      <p:sp>
        <p:nvSpPr>
          <p:cNvPr id="53" name="文本框"/>
          <p:cNvSpPr>
            <a:spLocks noGrp="1"/>
          </p:cNvSpPr>
          <p:nvPr>
            <p:ph type="body" idx="1"/>
          </p:nvPr>
        </p:nvSpPr>
        <p:spPr>
          <a:xfrm>
            <a:off x="110049" y="1154899"/>
            <a:ext cx="4548600" cy="3372598"/>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457200" indent="-311150" algn="l">
              <a:lnSpc>
                <a:spcPct val="115000"/>
              </a:lnSpc>
              <a:spcBef>
                <a:spcPts val="1200"/>
              </a:spcBef>
              <a:spcAft>
                <a:spcPts val="0"/>
              </a:spcAft>
              <a:buClr>
                <a:srgbClr val="FFFFFF"/>
              </a:buClr>
              <a:buSzPts val="1300"/>
              <a:buFontTx/>
              <a:buAutoNum type="arabicPeriod"/>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Creation of SRS &amp; Github</a:t>
            </a:r>
          </a:p>
          <a:p>
            <a:pPr marL="457200" indent="-311150" algn="l">
              <a:lnSpc>
                <a:spcPct val="115000"/>
              </a:lnSpc>
              <a:spcBef>
                <a:spcPts val="0"/>
              </a:spcBef>
              <a:spcAft>
                <a:spcPts val="0"/>
              </a:spcAft>
              <a:buClr>
                <a:srgbClr val="FFFFFF"/>
              </a:buClr>
              <a:buSzPts val="1300"/>
              <a:buFontTx/>
              <a:buAutoNum type="arabicPeriod"/>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Create SRS : “Your Project”</a:t>
            </a:r>
          </a:p>
          <a:p>
            <a:pPr marL="457200" indent="-311150" algn="l">
              <a:lnSpc>
                <a:spcPct val="115000"/>
              </a:lnSpc>
              <a:spcBef>
                <a:spcPts val="0"/>
              </a:spcBef>
              <a:spcAft>
                <a:spcPts val="0"/>
              </a:spcAft>
              <a:buClr>
                <a:srgbClr val="FFFFFF"/>
              </a:buClr>
              <a:buSzPts val="1300"/>
              <a:buFontTx/>
              <a:buAutoNum type="arabicPeriod"/>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Creation &amp; Set-up of Github account</a:t>
            </a:r>
          </a:p>
          <a:p>
            <a:pPr marL="457200" indent="-311150" algn="l">
              <a:lnSpc>
                <a:spcPct val="115000"/>
              </a:lnSpc>
              <a:spcBef>
                <a:spcPts val="0"/>
              </a:spcBef>
              <a:spcAft>
                <a:spcPts val="0"/>
              </a:spcAft>
              <a:buClr>
                <a:srgbClr val="FFFFFF"/>
              </a:buClr>
              <a:buSzPts val="1300"/>
              <a:buFontTx/>
              <a:buAutoNum type="arabicPeriod"/>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Creation &amp; Hands-on to various commands of Git Bash</a:t>
            </a:r>
          </a:p>
          <a:p>
            <a:pPr marL="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0" indent="0" algn="l">
              <a:lnSpc>
                <a:spcPct val="115000"/>
              </a:lnSpc>
              <a:spcBef>
                <a:spcPts val="1200"/>
              </a:spcBef>
              <a:spcAft>
                <a:spcPts val="0"/>
              </a:spcAft>
              <a:buNone/>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Evaluation Metric:</a:t>
            </a:r>
          </a:p>
          <a:p>
            <a:pPr marL="0" indent="0" algn="l">
              <a:lnSpc>
                <a:spcPct val="115000"/>
              </a:lnSpc>
              <a:spcBef>
                <a:spcPts val="1200"/>
              </a:spcBef>
              <a:spcAft>
                <a:spcPts val="0"/>
              </a:spcAft>
              <a:buNone/>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100% Completion of the above tasks</a:t>
            </a:r>
          </a:p>
          <a:p>
            <a:pPr marL="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45720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45720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45720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45720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0" indent="0" algn="l">
              <a:lnSpc>
                <a:spcPct val="100000"/>
              </a:lnSpc>
              <a:spcBef>
                <a:spcPts val="1200"/>
              </a:spcBef>
              <a:spcAft>
                <a:spcPts val="0"/>
              </a:spcAft>
              <a:buNone/>
            </a:pPr>
            <a:endParaRPr lang="zh-CN" altLang="en-US" sz="1300" b="0" i="0" u="none" strike="noStrike" kern="0" cap="none" spc="0" baseline="0">
              <a:solidFill>
                <a:srgbClr val="FFFFFF"/>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2414786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6" name="文本框"/>
          <p:cNvSpPr>
            <a:spLocks noGrp="1"/>
          </p:cNvSpPr>
          <p:nvPr>
            <p:ph type="title"/>
          </p:nvPr>
        </p:nvSpPr>
        <p:spPr>
          <a:xfrm>
            <a:off x="144696" y="810800"/>
            <a:ext cx="4548600" cy="344100"/>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Task 1: </a:t>
            </a:r>
            <a:endParaRPr lang="zh-CN" altLang="en-US" sz="1700" b="1" i="0" u="none" strike="noStrike" kern="0" cap="none" spc="0" baseline="0">
              <a:solidFill>
                <a:srgbClr val="FFFFFF"/>
              </a:solidFill>
              <a:latin typeface="Public Sans" charset="0"/>
              <a:ea typeface="Public Sans" charset="0"/>
              <a:cs typeface="Public Sans" charset="0"/>
              <a:sym typeface="Public Sans" charset="0"/>
            </a:endParaRPr>
          </a:p>
        </p:txBody>
      </p:sp>
      <p:sp>
        <p:nvSpPr>
          <p:cNvPr id="57" name="文本框"/>
          <p:cNvSpPr>
            <a:spLocks noGrp="1"/>
          </p:cNvSpPr>
          <p:nvPr>
            <p:ph type="body" idx="1"/>
          </p:nvPr>
        </p:nvSpPr>
        <p:spPr>
          <a:xfrm>
            <a:off x="110049" y="1154899"/>
            <a:ext cx="4548600" cy="3372598"/>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0" indent="0" algn="l">
              <a:lnSpc>
                <a:spcPct val="115000"/>
              </a:lnSpc>
              <a:spcBef>
                <a:spcPts val="1200"/>
              </a:spcBef>
              <a:spcAft>
                <a:spcPts val="0"/>
              </a:spcAft>
              <a:buNone/>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Learning Outcomes:</a:t>
            </a:r>
          </a:p>
          <a:p>
            <a:pPr marL="457200" indent="-311150" algn="l">
              <a:lnSpc>
                <a:spcPct val="115000"/>
              </a:lnSpc>
              <a:spcBef>
                <a:spcPts val="1200"/>
              </a:spcBef>
              <a:spcAft>
                <a:spcPts val="0"/>
              </a:spcAft>
              <a:buClr>
                <a:srgbClr val="FFFFFF"/>
              </a:buClr>
              <a:buSzPts val="1300"/>
              <a:buFont typeface="Droid Sans" charset="0"/>
              <a:buChar char="●"/>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Get to know about different lifecycle models.</a:t>
            </a:r>
          </a:p>
          <a:p>
            <a:pPr marL="457200" indent="-311150" algn="l">
              <a:lnSpc>
                <a:spcPct val="115000"/>
              </a:lnSpc>
              <a:spcBef>
                <a:spcPts val="0"/>
              </a:spcBef>
              <a:spcAft>
                <a:spcPts val="0"/>
              </a:spcAft>
              <a:buClr>
                <a:srgbClr val="FFFFFF"/>
              </a:buClr>
              <a:buSzPts val="1300"/>
              <a:buFont typeface="Droid Sans" charset="0"/>
              <a:buChar char="●"/>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Understanding importance and how to create an SRS</a:t>
            </a:r>
          </a:p>
          <a:p>
            <a:pPr marL="457200" indent="-311150" algn="l">
              <a:lnSpc>
                <a:spcPct val="115000"/>
              </a:lnSpc>
              <a:spcBef>
                <a:spcPts val="0"/>
              </a:spcBef>
              <a:spcAft>
                <a:spcPts val="0"/>
              </a:spcAft>
              <a:buClr>
                <a:srgbClr val="FFFFFF"/>
              </a:buClr>
              <a:buSzPts val="1300"/>
              <a:buFont typeface="Droid Sans" charset="0"/>
              <a:buChar char="●"/>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Knowing various commands of Github</a:t>
            </a:r>
          </a:p>
          <a:p>
            <a:pPr marL="457200" indent="-311150" algn="l">
              <a:lnSpc>
                <a:spcPct val="115000"/>
              </a:lnSpc>
              <a:spcBef>
                <a:spcPts val="0"/>
              </a:spcBef>
              <a:spcAft>
                <a:spcPts val="0"/>
              </a:spcAft>
              <a:buClr>
                <a:srgbClr val="FFFFFF"/>
              </a:buClr>
              <a:buSzPts val="1300"/>
              <a:buFont typeface="Droid Sans" charset="0"/>
              <a:buChar char="●"/>
            </a:pPr>
            <a:r>
              <a:rPr lang="en-US" altLang="zh-CN" sz="1300" b="0" i="0" u="none" strike="noStrike" kern="0" cap="none" spc="0" baseline="0">
                <a:solidFill>
                  <a:srgbClr val="FFFFFF"/>
                </a:solidFill>
                <a:latin typeface="Public Sans" charset="0"/>
                <a:ea typeface="Public Sans" charset="0"/>
                <a:cs typeface="Public Sans" charset="0"/>
                <a:sym typeface="Public Sans" charset="0"/>
              </a:rPr>
              <a:t>Understanding agile and scrum management techniques for efficient product development</a:t>
            </a:r>
          </a:p>
          <a:p>
            <a:pPr marL="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45720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45720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45720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457200" indent="0" algn="l">
              <a:lnSpc>
                <a:spcPct val="115000"/>
              </a:lnSpc>
              <a:spcBef>
                <a:spcPts val="1200"/>
              </a:spcBef>
              <a:spcAft>
                <a:spcPts val="0"/>
              </a:spcAft>
              <a:buNone/>
            </a:pPr>
            <a:endParaRPr lang="en-US" altLang="zh-CN" sz="1300" b="0" i="0" u="none" strike="noStrike" kern="0" cap="none" spc="0" baseline="0">
              <a:solidFill>
                <a:srgbClr val="FFFFFF"/>
              </a:solidFill>
              <a:latin typeface="Public Sans" charset="0"/>
              <a:ea typeface="Public Sans" charset="0"/>
              <a:cs typeface="Public Sans" charset="0"/>
              <a:sym typeface="Public Sans" charset="0"/>
            </a:endParaRPr>
          </a:p>
          <a:p>
            <a:pPr marL="0" indent="0" algn="l">
              <a:lnSpc>
                <a:spcPct val="100000"/>
              </a:lnSpc>
              <a:spcBef>
                <a:spcPts val="1200"/>
              </a:spcBef>
              <a:spcAft>
                <a:spcPts val="0"/>
              </a:spcAft>
              <a:buNone/>
            </a:pPr>
            <a:endParaRPr lang="zh-CN" altLang="en-US" sz="1300" b="0" i="0" u="none" strike="noStrike" kern="0" cap="none" spc="0" baseline="0">
              <a:solidFill>
                <a:srgbClr val="FFFFFF"/>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2948016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7" name="文本框"/>
          <p:cNvSpPr>
            <a:spLocks noGrp="1"/>
          </p:cNvSpPr>
          <p:nvPr>
            <p:ph type="body" idx="1"/>
          </p:nvPr>
        </p:nvSpPr>
        <p:spPr>
          <a:xfrm>
            <a:off x="2634216" y="802314"/>
            <a:ext cx="4016953" cy="449263"/>
          </a:xfrm>
          <a:prstGeom prst="rect">
            <a:avLst/>
          </a:prstGeom>
          <a:noFill/>
          <a:ln w="12700" cap="flat" cmpd="sng">
            <a:noFill/>
            <a:prstDash val="solid"/>
            <a:round/>
          </a:ln>
        </p:spPr>
        <p:txBody>
          <a:bodyPr vert="horz" wrap="square" lIns="91425" tIns="45700" rIns="91425" bIns="45700" anchor="ctr" anchorCtr="0">
            <a:prstTxWarp prst="textNoShape">
              <a:avLst/>
            </a:prstTxWarp>
          </a:bodyPr>
          <a:lstStyle/>
          <a:p>
            <a:pPr marL="0" indent="0" algn="ctr">
              <a:lnSpc>
                <a:spcPct val="100000"/>
              </a:lnSpc>
              <a:spcBef>
                <a:spcPts val="0"/>
              </a:spcBef>
              <a:spcAft>
                <a:spcPts val="0"/>
              </a:spcAft>
              <a:buNone/>
            </a:pPr>
            <a:r>
              <a:rPr lang="en-US" altLang="zh-CN" sz="1800" b="1" i="1" u="none" strike="noStrike" kern="0" cap="none" spc="0" baseline="0">
                <a:solidFill>
                  <a:srgbClr val="FFFFFF"/>
                </a:solidFill>
                <a:latin typeface="Public Sans" charset="0"/>
                <a:ea typeface="Public Sans" charset="0"/>
                <a:cs typeface="Public Sans" charset="0"/>
                <a:sym typeface="Public Sans" charset="0"/>
              </a:rPr>
              <a:t>Lorem ipsum</a:t>
            </a:r>
            <a:endParaRPr lang="zh-CN" altLang="en-US" sz="1800" b="1" i="1" u="none" strike="noStrike" kern="0" cap="none" spc="0" baseline="0">
              <a:solidFill>
                <a:srgbClr val="FFFFFF"/>
              </a:solidFill>
              <a:latin typeface="Public Sans" charset="0"/>
              <a:ea typeface="Public Sans" charset="0"/>
              <a:cs typeface="Public Sans" charset="0"/>
              <a:sym typeface="Public Sans" charset="0"/>
            </a:endParaRPr>
          </a:p>
        </p:txBody>
      </p:sp>
      <p:sp>
        <p:nvSpPr>
          <p:cNvPr id="68" name="文本框"/>
          <p:cNvSpPr>
            <a:spLocks noGrp="1"/>
          </p:cNvSpPr>
          <p:nvPr>
            <p:ph type="body" idx="2"/>
          </p:nvPr>
        </p:nvSpPr>
        <p:spPr>
          <a:xfrm>
            <a:off x="3767796" y="2039836"/>
            <a:ext cx="3363199" cy="345591"/>
          </a:xfrm>
          <a:prstGeom prst="rect">
            <a:avLst/>
          </a:prstGeom>
          <a:noFill/>
          <a:ln w="12700" cap="flat" cmpd="sng">
            <a:noFill/>
            <a:prstDash val="solid"/>
            <a:round/>
          </a:ln>
        </p:spPr>
        <p:txBody>
          <a:bodyPr vert="horz" wrap="square" lIns="91425" tIns="45700" rIns="91425" bIns="45700" anchor="ctr" anchorCtr="0">
            <a:prstTxWarp prst="textNoShape">
              <a:avLst/>
            </a:prstTxWarp>
          </a:bodyPr>
          <a:lstStyle/>
          <a:p>
            <a:pPr marL="0" indent="0" algn="ctr">
              <a:lnSpc>
                <a:spcPct val="90000"/>
              </a:lnSpc>
              <a:spcBef>
                <a:spcPts val="0"/>
              </a:spcBef>
              <a:spcAft>
                <a:spcPts val="0"/>
              </a:spcAft>
              <a:buNone/>
            </a:pPr>
            <a:r>
              <a:rPr lang="en-US" altLang="zh-CN" sz="1300" b="1" i="1" u="none" strike="noStrike" kern="0" cap="none" spc="0" baseline="0" dirty="0">
                <a:solidFill>
                  <a:srgbClr val="C88C32"/>
                </a:solidFill>
                <a:latin typeface="Public Sans" charset="0"/>
                <a:ea typeface="Public Sans" charset="0"/>
                <a:cs typeface="Public Sans" charset="0"/>
                <a:sym typeface="Public Sans" charset="0"/>
              </a:rPr>
              <a:t>https://github.com/padma2803/NM_FSD</a:t>
            </a:r>
            <a:endParaRPr lang="zh-CN" altLang="en-US" sz="1300" b="1" i="1" u="none" strike="noStrike" kern="0" cap="none" spc="0" baseline="0" dirty="0">
              <a:solidFill>
                <a:srgbClr val="C88C32"/>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1986692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73" name="图片"/>
          <p:cNvPicPr>
            <a:picLocks/>
          </p:cNvPicPr>
          <p:nvPr/>
        </p:nvPicPr>
        <p:blipFill>
          <a:blip r:embed="rId3" cstate="print"/>
          <a:stretch>
            <a:fillRect/>
          </a:stretch>
        </p:blipFill>
        <p:spPr>
          <a:xfrm>
            <a:off x="0" y="-9525"/>
            <a:ext cx="9144000" cy="5143500"/>
          </a:xfrm>
          <a:prstGeom prst="rect">
            <a:avLst/>
          </a:prstGeom>
          <a:noFill/>
          <a:ln w="12700" cap="flat" cmpd="sng">
            <a:noFill/>
            <a:prstDash val="solid"/>
            <a:round/>
          </a:ln>
        </p:spPr>
      </p:pic>
      <p:sp>
        <p:nvSpPr>
          <p:cNvPr id="74" name="矩形"/>
          <p:cNvSpPr>
            <a:spLocks/>
          </p:cNvSpPr>
          <p:nvPr/>
        </p:nvSpPr>
        <p:spPr>
          <a:xfrm>
            <a:off x="323323" y="3829153"/>
            <a:ext cx="2879400" cy="1230600"/>
          </a:xfrm>
          <a:prstGeom prst="rect">
            <a:avLst/>
          </a:prstGeom>
          <a:noFill/>
          <a:ln w="12700" cap="flat" cmpd="sng">
            <a:noFill/>
            <a:prstDash val="solid"/>
            <a:round/>
          </a:ln>
        </p:spPr>
        <p:txBody>
          <a:bodyPr vert="horz" wrap="square" lIns="91425" tIns="91425" rIns="91425" bIns="91425" anchor="t" anchorCtr="0">
            <a:prstTxWarp prst="textNoShape">
              <a:avLst/>
            </a:prstTxWarp>
            <a:spAutoFit/>
          </a:bodyPr>
          <a:lstStyle/>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By:</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rPr>
              <a:t>Dhanushmati S</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rPr>
              <a:t>Joel Joseph </a:t>
            </a:r>
            <a:endParaRPr lang="en-US" altLang="zh-CN" sz="1400" b="0" i="0" u="none" strike="noStrike" kern="0" cap="none" spc="0" baseline="0">
              <a:solidFill>
                <a:srgbClr val="000000"/>
              </a:solidFill>
              <a:latin typeface="Arial" charset="0"/>
              <a:ea typeface="Arial" charset="0"/>
              <a:cs typeface="Arial" charset="0"/>
              <a:sym typeface="Arial" charset="0"/>
            </a:endParaRP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rPr>
              <a:t>Madhumitha R</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rPr>
              <a:t>Padmavathi G</a:t>
            </a:r>
            <a:endParaRPr lang="zh-CN" altLang="en-US" sz="1400" b="0" i="0" u="none" strike="noStrike" kern="0" cap="none" spc="0" baseline="0">
              <a:solidFill>
                <a:srgbClr val="000000"/>
              </a:solidFill>
              <a:latin typeface="Arial" charset="0"/>
              <a:ea typeface="Arial" charset="0"/>
              <a:cs typeface="Arial" charset="0"/>
              <a:sym typeface="Arial" charset="0"/>
            </a:endParaRPr>
          </a:p>
        </p:txBody>
      </p:sp>
    </p:spTree>
    <p:extLst>
      <p:ext uri="{BB962C8B-B14F-4D97-AF65-F5344CB8AC3E}">
        <p14:creationId xmlns:p14="http://schemas.microsoft.com/office/powerpoint/2010/main" val="423188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 name="文本框"/>
          <p:cNvSpPr>
            <a:spLocks noGrp="1"/>
          </p:cNvSpPr>
          <p:nvPr>
            <p:ph type="title"/>
          </p:nvPr>
        </p:nvSpPr>
        <p:spPr>
          <a:xfrm>
            <a:off x="144696" y="810800"/>
            <a:ext cx="4548600" cy="344100"/>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1500" b="1" i="0" u="none" strike="noStrike" kern="0" cap="none" spc="0" baseline="0">
                <a:solidFill>
                  <a:srgbClr val="FFFFFF"/>
                </a:solidFill>
                <a:latin typeface="Public Sans" charset="0"/>
                <a:ea typeface="Public Sans" charset="0"/>
                <a:cs typeface="Public Sans" charset="0"/>
                <a:sym typeface="Public Sans" charset="0"/>
              </a:rPr>
              <a:t>SOFTWARE REQUIREMENT SPECIFICATION(SRS)</a:t>
            </a:r>
            <a:endParaRPr lang="zh-CN" altLang="en-US" sz="1500" b="1" i="0" u="none" strike="noStrike" kern="0" cap="none" spc="0" baseline="0">
              <a:solidFill>
                <a:srgbClr val="FFFFFF"/>
              </a:solidFill>
              <a:latin typeface="Public Sans" charset="0"/>
              <a:ea typeface="Public Sans" charset="0"/>
              <a:cs typeface="Public Sans" charset="0"/>
              <a:sym typeface="Public Sans" charset="0"/>
            </a:endParaRPr>
          </a:p>
        </p:txBody>
      </p:sp>
      <p:sp>
        <p:nvSpPr>
          <p:cNvPr id="17" name="文本框"/>
          <p:cNvSpPr>
            <a:spLocks noGrp="1"/>
          </p:cNvSpPr>
          <p:nvPr>
            <p:ph type="body" idx="1"/>
          </p:nvPr>
        </p:nvSpPr>
        <p:spPr>
          <a:xfrm>
            <a:off x="144696" y="1823802"/>
            <a:ext cx="4548587" cy="2508897"/>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0" indent="0" algn="just">
              <a:lnSpc>
                <a:spcPct val="100000"/>
              </a:lnSpc>
              <a:spcBef>
                <a:spcPts val="0"/>
              </a:spcBef>
              <a:spcAft>
                <a:spcPts val="0"/>
              </a:spcAft>
              <a:buNone/>
            </a:pPr>
            <a:r>
              <a:rPr lang="en-US" altLang="zh-CN" sz="1400" b="1" i="0" u="none" strike="noStrike" kern="0" cap="none" spc="0" baseline="0">
                <a:solidFill>
                  <a:srgbClr val="FFFFFF"/>
                </a:solidFill>
                <a:latin typeface="Public Sans" charset="0"/>
                <a:ea typeface="Public Sans" charset="0"/>
                <a:cs typeface="Public Sans" charset="0"/>
                <a:sym typeface="Public Sans" charset="0"/>
              </a:rPr>
              <a:t>1. Introduction:</a:t>
            </a:r>
          </a:p>
          <a:p>
            <a:pPr marL="285750" indent="-285750" algn="just">
              <a:lnSpc>
                <a:spcPct val="100000"/>
              </a:lnSpc>
              <a:spcBef>
                <a:spcPts val="0"/>
              </a:spcBef>
              <a:spcAft>
                <a:spcPts val="0"/>
              </a:spcAft>
              <a:buClr>
                <a:srgbClr val="FFFFFF"/>
              </a:buClr>
              <a:buSzPts val="1300"/>
              <a:buFont typeface="Noto Sans Symbols" charset="0"/>
              <a:buChar char="▪"/>
            </a:pPr>
            <a:endParaRPr lang="en-US" altLang="zh-CN" sz="1400" b="0" i="0" u="none" strike="noStrike" kern="0" cap="none" spc="0" baseline="0">
              <a:solidFill>
                <a:srgbClr val="FFFFFF"/>
              </a:solidFill>
              <a:latin typeface="Public Sans" charset="0"/>
              <a:ea typeface="Public Sans" charset="0"/>
              <a:cs typeface="Public Sans" charset="0"/>
              <a:sym typeface="Public Sans" charset="0"/>
            </a:endParaRPr>
          </a:p>
          <a:p>
            <a:pPr marL="0" indent="0" algn="just">
              <a:lnSpc>
                <a:spcPct val="100000"/>
              </a:lnSpc>
              <a:spcBef>
                <a:spcPts val="0"/>
              </a:spcBef>
              <a:spcAft>
                <a:spcPts val="0"/>
              </a:spcAft>
              <a:buNone/>
            </a:pPr>
            <a:r>
              <a:rPr lang="en-US" altLang="zh-CN" sz="1400" b="0" i="0" u="none" strike="noStrike" kern="0" cap="none" spc="0" baseline="0">
                <a:solidFill>
                  <a:srgbClr val="FFFFFF"/>
                </a:solidFill>
                <a:latin typeface="Public Sans" charset="0"/>
                <a:ea typeface="Public Sans" charset="0"/>
                <a:cs typeface="Public Sans" charset="0"/>
                <a:sym typeface="Public Sans" charset="0"/>
              </a:rPr>
              <a:t>The social media web application will allow users to connect with friends, family, and other users. The application will provide users with various features for posting content, messaging, and sharing, as well as tools to manage privacy and security. The primary goal of the application is to provide an enjoyable and engaging user experience while maintaining user privacy and security.</a:t>
            </a:r>
          </a:p>
          <a:p>
            <a:pPr marL="0" indent="0" algn="just">
              <a:lnSpc>
                <a:spcPct val="100000"/>
              </a:lnSpc>
              <a:spcBef>
                <a:spcPts val="0"/>
              </a:spcBef>
              <a:spcAft>
                <a:spcPts val="0"/>
              </a:spcAft>
              <a:buNone/>
            </a:pPr>
            <a:endParaRPr lang="zh-CN" altLang="en-US" sz="1400" b="0" i="0" u="none" strike="noStrike" kern="0" cap="none" spc="0" baseline="0">
              <a:solidFill>
                <a:srgbClr val="FFFFFF"/>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648325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 name="文本框"/>
          <p:cNvSpPr>
            <a:spLocks noGrp="1"/>
          </p:cNvSpPr>
          <p:nvPr>
            <p:ph type="title"/>
          </p:nvPr>
        </p:nvSpPr>
        <p:spPr>
          <a:xfrm>
            <a:off x="144711" y="810810"/>
            <a:ext cx="4364844" cy="310255"/>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1500" b="1" i="0" u="none" strike="noStrike" kern="0" cap="none" spc="0" baseline="0">
                <a:solidFill>
                  <a:srgbClr val="FFFFFF"/>
                </a:solidFill>
                <a:latin typeface="Public Sans" charset="0"/>
                <a:ea typeface="Public Sans" charset="0"/>
                <a:cs typeface="Public Sans" charset="0"/>
                <a:sym typeface="Public Sans" charset="0"/>
              </a:rPr>
              <a:t>SOFTWARE REQUIREMENT SPECIFICATION(SRS)</a:t>
            </a:r>
            <a:endParaRPr lang="zh-CN" altLang="en-US" sz="1500" b="1" i="0" u="none" strike="noStrike" kern="0" cap="none" spc="0" baseline="0">
              <a:solidFill>
                <a:srgbClr val="FFFFFF"/>
              </a:solidFill>
              <a:latin typeface="Public Sans" charset="0"/>
              <a:ea typeface="Public Sans" charset="0"/>
              <a:cs typeface="Public Sans" charset="0"/>
              <a:sym typeface="Public Sans" charset="0"/>
            </a:endParaRPr>
          </a:p>
        </p:txBody>
      </p:sp>
      <p:sp>
        <p:nvSpPr>
          <p:cNvPr id="21" name="文本框"/>
          <p:cNvSpPr>
            <a:spLocks noGrp="1"/>
          </p:cNvSpPr>
          <p:nvPr>
            <p:ph type="body" idx="1"/>
          </p:nvPr>
        </p:nvSpPr>
        <p:spPr>
          <a:xfrm>
            <a:off x="-60488" y="1295399"/>
            <a:ext cx="4766496" cy="3394842"/>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457200" indent="-317500" algn="just">
              <a:lnSpc>
                <a:spcPct val="100000"/>
              </a:lnSpc>
              <a:spcBef>
                <a:spcPts val="0"/>
              </a:spcBef>
              <a:spcAft>
                <a:spcPts val="0"/>
              </a:spcAft>
              <a:buClr>
                <a:srgbClr val="FFFFFF"/>
              </a:buClr>
              <a:buSzPts val="1400"/>
              <a:buFontTx/>
              <a:buAutoNum type="arabicPeriod" startAt="2"/>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Functional Requirements :</a:t>
            </a: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2.1 User Management:</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register and create an account.</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log in with their credentials.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update their profile information.</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delete their account.</a:t>
            </a:r>
          </a:p>
          <a:p>
            <a:pPr marL="457200" indent="-317500" algn="just">
              <a:lnSpc>
                <a:spcPct val="100000"/>
              </a:lnSpc>
              <a:spcBef>
                <a:spcPts val="0"/>
              </a:spcBef>
              <a:spcAft>
                <a:spcPts val="0"/>
              </a:spcAft>
              <a:buClr>
                <a:srgbClr val="FFFFFF"/>
              </a:buClr>
              <a:buSzPts val="1400"/>
              <a:buFont typeface="Arial" charset="0"/>
              <a:buChar char="•"/>
            </a:pPr>
            <a:endParaRPr lang="en-US" altLang="zh-CN" sz="1200" b="0" i="0" u="none" strike="noStrike" kern="0" cap="none" spc="0" baseline="0">
              <a:solidFill>
                <a:srgbClr val="D1D5DB"/>
              </a:solidFill>
              <a:latin typeface="Public Sans" charset="0"/>
              <a:ea typeface="Public Sans" charset="0"/>
              <a:cs typeface="Public Sans" charset="0"/>
              <a:sym typeface="Public Sans" charset="0"/>
            </a:endParaRP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2.2 Posting Content:</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post text, images, and videos.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edit and delete their own content.</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provide users with the option to tag other users in their posts.</a:t>
            </a:r>
            <a:endParaRPr lang="zh-CN" altLang="en-US" sz="1200" b="0" i="0" u="none" strike="noStrike" kern="0" cap="none" spc="0" baseline="0">
              <a:solidFill>
                <a:srgbClr val="D1D5DB"/>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1647825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 name="文本框"/>
          <p:cNvSpPr>
            <a:spLocks noGrp="1"/>
          </p:cNvSpPr>
          <p:nvPr>
            <p:ph type="title"/>
          </p:nvPr>
        </p:nvSpPr>
        <p:spPr>
          <a:xfrm>
            <a:off x="144696" y="810800"/>
            <a:ext cx="4548600" cy="344100"/>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1500" b="1" i="0" u="none" strike="noStrike" kern="0" cap="none" spc="0" baseline="0">
                <a:solidFill>
                  <a:srgbClr val="FFFFFF"/>
                </a:solidFill>
                <a:latin typeface="Public Sans" charset="0"/>
                <a:ea typeface="Public Sans" charset="0"/>
                <a:cs typeface="Public Sans" charset="0"/>
                <a:sym typeface="Public Sans" charset="0"/>
              </a:rPr>
              <a:t>SOFTWARE REQUIREMENT SPECIFICATION(SRS)</a:t>
            </a:r>
            <a:endParaRPr lang="zh-CN" altLang="en-US" sz="1500" b="1" i="0" u="none" strike="noStrike" kern="0" cap="none" spc="0" baseline="0">
              <a:solidFill>
                <a:srgbClr val="FFFFFF"/>
              </a:solidFill>
              <a:latin typeface="Public Sans" charset="0"/>
              <a:ea typeface="Public Sans" charset="0"/>
              <a:cs typeface="Public Sans" charset="0"/>
              <a:sym typeface="Public Sans" charset="0"/>
            </a:endParaRPr>
          </a:p>
        </p:txBody>
      </p:sp>
      <p:sp>
        <p:nvSpPr>
          <p:cNvPr id="25" name="文本框"/>
          <p:cNvSpPr>
            <a:spLocks noGrp="1"/>
          </p:cNvSpPr>
          <p:nvPr>
            <p:ph type="body" idx="1"/>
          </p:nvPr>
        </p:nvSpPr>
        <p:spPr>
          <a:xfrm>
            <a:off x="144710" y="1295658"/>
            <a:ext cx="4548600" cy="3276342"/>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2.3 Newsfeed:</a:t>
            </a:r>
          </a:p>
          <a:p>
            <a:pPr marL="139700" indent="0" algn="just">
              <a:lnSpc>
                <a:spcPct val="100000"/>
              </a:lnSpc>
              <a:spcBef>
                <a:spcPts val="0"/>
              </a:spcBef>
              <a:spcAft>
                <a:spcPts val="0"/>
              </a:spcAft>
              <a:buNone/>
            </a:pPr>
            <a:endParaRPr lang="en-US" altLang="zh-CN" sz="1200" b="0" i="0" u="none" strike="noStrike" kern="0" cap="none" spc="0" baseline="0">
              <a:solidFill>
                <a:srgbClr val="D1D5DB"/>
              </a:solidFill>
              <a:latin typeface="Public Sans" charset="0"/>
              <a:ea typeface="Public Sans" charset="0"/>
              <a:cs typeface="Public Sans" charset="0"/>
              <a:sym typeface="Public Sans" charset="0"/>
            </a:endParaRP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provide users with a newsfeed that displays content from users they follow.</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newsfeed shall display content in reverse chronological order.</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newsfeed shall allow users to like and share content.</a:t>
            </a:r>
          </a:p>
          <a:p>
            <a:pPr marL="457200" indent="-317500" algn="just">
              <a:lnSpc>
                <a:spcPct val="100000"/>
              </a:lnSpc>
              <a:spcBef>
                <a:spcPts val="0"/>
              </a:spcBef>
              <a:spcAft>
                <a:spcPts val="0"/>
              </a:spcAft>
              <a:buClr>
                <a:srgbClr val="FFFFFF"/>
              </a:buClr>
              <a:buSzPts val="1400"/>
              <a:buFont typeface="Arial" charset="0"/>
              <a:buChar char="•"/>
            </a:pPr>
            <a:endParaRPr lang="en-US" altLang="zh-CN" sz="1200" b="0" i="0" u="none" strike="noStrike" kern="0" cap="none" spc="0" baseline="0">
              <a:solidFill>
                <a:srgbClr val="D1D5DB"/>
              </a:solidFill>
              <a:latin typeface="Public Sans" charset="0"/>
              <a:ea typeface="Public Sans" charset="0"/>
              <a:cs typeface="Public Sans" charset="0"/>
              <a:sym typeface="Public Sans" charset="0"/>
            </a:endParaRP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2.4 Direct Messaging:</a:t>
            </a:r>
          </a:p>
          <a:p>
            <a:pPr marL="139700" indent="0" algn="just">
              <a:lnSpc>
                <a:spcPct val="100000"/>
              </a:lnSpc>
              <a:spcBef>
                <a:spcPts val="0"/>
              </a:spcBef>
              <a:spcAft>
                <a:spcPts val="0"/>
              </a:spcAft>
              <a:buNone/>
            </a:pPr>
            <a:endParaRPr lang="en-US" altLang="zh-CN" sz="1200" b="0" i="0" u="none" strike="noStrike" kern="0" cap="none" spc="0" baseline="0">
              <a:solidFill>
                <a:srgbClr val="D1D5DB"/>
              </a:solidFill>
              <a:latin typeface="Public Sans" charset="0"/>
              <a:ea typeface="Public Sans" charset="0"/>
              <a:cs typeface="Public Sans" charset="0"/>
              <a:sym typeface="Public Sans" charset="0"/>
            </a:endParaRP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send direct messages to other users.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provide users with the option to send messages to multiple users simultaneously.</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view their message history.</a:t>
            </a:r>
          </a:p>
          <a:p>
            <a:pPr marL="0" indent="0" algn="just">
              <a:lnSpc>
                <a:spcPct val="100000"/>
              </a:lnSpc>
              <a:spcBef>
                <a:spcPts val="1200"/>
              </a:spcBef>
              <a:spcAft>
                <a:spcPts val="0"/>
              </a:spcAft>
              <a:buNone/>
            </a:pPr>
            <a:endParaRPr lang="zh-CN" altLang="en-US" sz="1200" b="0" i="0" u="none" strike="noStrike" kern="0" cap="none" spc="0" baseline="0">
              <a:solidFill>
                <a:srgbClr val="FFFFFF"/>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20820077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 name="文本框"/>
          <p:cNvSpPr>
            <a:spLocks noGrp="1"/>
          </p:cNvSpPr>
          <p:nvPr>
            <p:ph type="title"/>
          </p:nvPr>
        </p:nvSpPr>
        <p:spPr>
          <a:xfrm>
            <a:off x="144696" y="810800"/>
            <a:ext cx="4548600" cy="344100"/>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1500" b="1" i="0" u="none" strike="noStrike" kern="0" cap="none" spc="0" baseline="0">
                <a:solidFill>
                  <a:srgbClr val="FFFFFF"/>
                </a:solidFill>
                <a:latin typeface="Public Sans" charset="0"/>
                <a:ea typeface="Public Sans" charset="0"/>
                <a:cs typeface="Public Sans" charset="0"/>
                <a:sym typeface="Public Sans" charset="0"/>
              </a:rPr>
              <a:t>SOFTWARE REQUIREMENT SPECIFICATION(SRS)</a:t>
            </a:r>
            <a:endParaRPr lang="zh-CN" altLang="en-US" sz="1500" b="1" i="0" u="none" strike="noStrike" kern="0" cap="none" spc="0" baseline="0">
              <a:solidFill>
                <a:srgbClr val="FFFFFF"/>
              </a:solidFill>
              <a:latin typeface="Public Sans" charset="0"/>
              <a:ea typeface="Public Sans" charset="0"/>
              <a:cs typeface="Public Sans" charset="0"/>
              <a:sym typeface="Public Sans" charset="0"/>
            </a:endParaRPr>
          </a:p>
        </p:txBody>
      </p:sp>
      <p:sp>
        <p:nvSpPr>
          <p:cNvPr id="29" name="文本框"/>
          <p:cNvSpPr>
            <a:spLocks noGrp="1"/>
          </p:cNvSpPr>
          <p:nvPr>
            <p:ph type="body" idx="1"/>
          </p:nvPr>
        </p:nvSpPr>
        <p:spPr>
          <a:xfrm>
            <a:off x="144696" y="1240470"/>
            <a:ext cx="4548600" cy="3372600"/>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2.5 Search:</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search for other users by username or name.</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search for posts by keyword or hashtag.</a:t>
            </a: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2.6 Notifications: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notify users when they receive a message, a like, or a comment on their posts.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notify users when someone tags them in a post.</a:t>
            </a: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2.7 Privacy and Security:</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control who can see their posts.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allow users to block other users.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protect user data with secure storage and transmission protocols.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comply with relevant privacy and data protection regulations.</a:t>
            </a:r>
          </a:p>
          <a:p>
            <a:pPr marL="0" indent="0" algn="just">
              <a:lnSpc>
                <a:spcPct val="100000"/>
              </a:lnSpc>
              <a:spcBef>
                <a:spcPts val="0"/>
              </a:spcBef>
              <a:spcAft>
                <a:spcPts val="0"/>
              </a:spcAft>
              <a:buNone/>
            </a:pPr>
            <a:endParaRPr lang="zh-CN" altLang="en-US" sz="1200" b="0" i="0" u="none" strike="noStrike" kern="0" cap="none" spc="0" baseline="0">
              <a:solidFill>
                <a:srgbClr val="FFFFFF"/>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1471269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2" name="文本框"/>
          <p:cNvSpPr>
            <a:spLocks noGrp="1"/>
          </p:cNvSpPr>
          <p:nvPr>
            <p:ph type="title"/>
          </p:nvPr>
        </p:nvSpPr>
        <p:spPr>
          <a:xfrm>
            <a:off x="144696" y="810800"/>
            <a:ext cx="4548600" cy="344100"/>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1500" b="1" i="0" u="none" strike="noStrike" kern="0" cap="none" spc="0" baseline="0">
                <a:solidFill>
                  <a:srgbClr val="FFFFFF"/>
                </a:solidFill>
                <a:latin typeface="Public Sans" charset="0"/>
                <a:ea typeface="Public Sans" charset="0"/>
                <a:cs typeface="Public Sans" charset="0"/>
                <a:sym typeface="Public Sans" charset="0"/>
              </a:rPr>
              <a:t>SOFTWARE REQUIREMENT SPECIFICATION(SRS)</a:t>
            </a:r>
            <a:endParaRPr lang="zh-CN" altLang="en-US" sz="1500" b="1" i="0" u="none" strike="noStrike" kern="0" cap="none" spc="0" baseline="0">
              <a:solidFill>
                <a:srgbClr val="FFFFFF"/>
              </a:solidFill>
              <a:latin typeface="Public Sans" charset="0"/>
              <a:ea typeface="Public Sans" charset="0"/>
              <a:cs typeface="Public Sans" charset="0"/>
              <a:sym typeface="Public Sans" charset="0"/>
            </a:endParaRPr>
          </a:p>
        </p:txBody>
      </p:sp>
      <p:sp>
        <p:nvSpPr>
          <p:cNvPr id="33" name="文本框"/>
          <p:cNvSpPr>
            <a:spLocks noGrp="1"/>
          </p:cNvSpPr>
          <p:nvPr>
            <p:ph type="body" idx="1"/>
          </p:nvPr>
        </p:nvSpPr>
        <p:spPr>
          <a:xfrm>
            <a:off x="144700" y="1295649"/>
            <a:ext cx="4548600" cy="3372600"/>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457200" indent="-317500" algn="just">
              <a:lnSpc>
                <a:spcPct val="100000"/>
              </a:lnSpc>
              <a:spcBef>
                <a:spcPts val="0"/>
              </a:spcBef>
              <a:spcAft>
                <a:spcPts val="0"/>
              </a:spcAft>
              <a:buClr>
                <a:srgbClr val="FFFFFF"/>
              </a:buClr>
              <a:buSzPts val="1400"/>
              <a:buFontTx/>
              <a:buAutoNum type="arabicPeriod" startAt="3"/>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Non-Functional Requirements :</a:t>
            </a: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3.1 Performance:</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provide a fast and responsive user experience, with minimal latency or delay.</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be able to handle a large number of simultaneous users without experiencing performance issues.</a:t>
            </a: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3.2 Scalability:</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be designed to scale as user traffic increases.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be able to handle increased data storage requirements as the number of users and posts grows.</a:t>
            </a: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3.3 Reliability:</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be stable and reliable, with minimal downtime or errors.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provide users with helpful error messages in case of issues.</a:t>
            </a:r>
          </a:p>
          <a:p>
            <a:pPr marL="0" indent="0" algn="just">
              <a:lnSpc>
                <a:spcPct val="100000"/>
              </a:lnSpc>
              <a:spcBef>
                <a:spcPts val="1200"/>
              </a:spcBef>
              <a:spcAft>
                <a:spcPts val="0"/>
              </a:spcAft>
              <a:buNone/>
            </a:pPr>
            <a:endParaRPr lang="zh-CN" altLang="en-US" sz="1200" b="0" i="0" u="none" strike="noStrike" kern="0" cap="none" spc="0" baseline="0">
              <a:solidFill>
                <a:srgbClr val="FFFFFF"/>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1389097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6" name="文本框"/>
          <p:cNvSpPr>
            <a:spLocks noGrp="1"/>
          </p:cNvSpPr>
          <p:nvPr>
            <p:ph type="title"/>
          </p:nvPr>
        </p:nvSpPr>
        <p:spPr>
          <a:xfrm>
            <a:off x="144696" y="810800"/>
            <a:ext cx="4548600" cy="344100"/>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1500" b="1" i="0" u="none" strike="noStrike" kern="0" cap="none" spc="0" baseline="0">
                <a:solidFill>
                  <a:srgbClr val="FFFFFF"/>
                </a:solidFill>
                <a:latin typeface="Public Sans" charset="0"/>
                <a:ea typeface="Public Sans" charset="0"/>
                <a:cs typeface="Public Sans" charset="0"/>
                <a:sym typeface="Public Sans" charset="0"/>
              </a:rPr>
              <a:t>SOFTWARE REQUIREMENT SPECIFICATION(SRS)</a:t>
            </a:r>
            <a:endParaRPr lang="zh-CN" altLang="en-US" sz="1500" b="1" i="0" u="none" strike="noStrike" kern="0" cap="none" spc="0" baseline="0">
              <a:solidFill>
                <a:srgbClr val="FFFFFF"/>
              </a:solidFill>
              <a:latin typeface="Public Sans" charset="0"/>
              <a:ea typeface="Public Sans" charset="0"/>
              <a:cs typeface="Public Sans" charset="0"/>
              <a:sym typeface="Public Sans" charset="0"/>
            </a:endParaRPr>
          </a:p>
        </p:txBody>
      </p:sp>
      <p:sp>
        <p:nvSpPr>
          <p:cNvPr id="37" name="文本框"/>
          <p:cNvSpPr>
            <a:spLocks noGrp="1"/>
          </p:cNvSpPr>
          <p:nvPr>
            <p:ph type="body" idx="1"/>
          </p:nvPr>
        </p:nvSpPr>
        <p:spPr>
          <a:xfrm>
            <a:off x="144700" y="1295649"/>
            <a:ext cx="4548600" cy="3372600"/>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3.4 Security:</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use secure encryption protocols to protect user data.</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use best practices for preventing unauthorized access to user accounts.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provide users with tools to manage their own security, such as two-factor authentication.</a:t>
            </a:r>
          </a:p>
          <a:p>
            <a:pPr marL="139700" indent="0" algn="just">
              <a:lnSpc>
                <a:spcPct val="100000"/>
              </a:lnSpc>
              <a:spcBef>
                <a:spcPts val="0"/>
              </a:spcBef>
              <a:spcAft>
                <a:spcPts val="0"/>
              </a:spcAft>
              <a:buNone/>
            </a:pPr>
            <a:endParaRPr lang="en-US" altLang="zh-CN" sz="1200" b="0" i="0" u="none" strike="noStrike" kern="0" cap="none" spc="0" baseline="0">
              <a:solidFill>
                <a:srgbClr val="D1D5DB"/>
              </a:solidFill>
              <a:latin typeface="Public Sans" charset="0"/>
              <a:ea typeface="Public Sans" charset="0"/>
              <a:cs typeface="Public Sans" charset="0"/>
              <a:sym typeface="Public Sans" charset="0"/>
            </a:endParaRP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3.5 Usability:</a:t>
            </a:r>
            <a:endParaRPr lang="en-US" altLang="zh-CN" sz="1200" b="0" i="0" u="none" strike="noStrike" kern="0" cap="none" spc="0" baseline="0">
              <a:solidFill>
                <a:srgbClr val="D1D5DB"/>
              </a:solidFill>
              <a:latin typeface="Public Sans" charset="0"/>
              <a:ea typeface="Public Sans" charset="0"/>
              <a:cs typeface="Public Sans" charset="0"/>
              <a:sym typeface="Public Sans" charset="0"/>
            </a:endParaRP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provide users with a clean and intuitive user interface.</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provide users with clear and concise instructions for using all features.</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The application shall provide users with feedback on their actions, such as confirmation messages.</a:t>
            </a:r>
          </a:p>
          <a:p>
            <a:pPr marL="0" indent="0" algn="just">
              <a:lnSpc>
                <a:spcPct val="100000"/>
              </a:lnSpc>
              <a:spcBef>
                <a:spcPts val="1200"/>
              </a:spcBef>
              <a:spcAft>
                <a:spcPts val="0"/>
              </a:spcAft>
              <a:buNone/>
            </a:pPr>
            <a:endParaRPr lang="zh-CN" altLang="en-US" sz="1200" b="0" i="0" u="none" strike="noStrike" kern="0" cap="none" spc="0" baseline="0">
              <a:solidFill>
                <a:srgbClr val="FFFFFF"/>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13712720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 name="文本框"/>
          <p:cNvSpPr>
            <a:spLocks noGrp="1"/>
          </p:cNvSpPr>
          <p:nvPr>
            <p:ph type="title"/>
          </p:nvPr>
        </p:nvSpPr>
        <p:spPr>
          <a:xfrm>
            <a:off x="144696" y="810800"/>
            <a:ext cx="4548600" cy="344100"/>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1500" b="1" i="0" u="none" strike="noStrike" kern="0" cap="none" spc="0" baseline="0">
                <a:solidFill>
                  <a:srgbClr val="FFFFFF"/>
                </a:solidFill>
                <a:latin typeface="Public Sans" charset="0"/>
                <a:ea typeface="Public Sans" charset="0"/>
                <a:cs typeface="Public Sans" charset="0"/>
                <a:sym typeface="Public Sans" charset="0"/>
              </a:rPr>
              <a:t>SOFTWARE REQUIREMENT SPECIFICATION(SRS)</a:t>
            </a:r>
            <a:endParaRPr lang="zh-CN" altLang="en-US" sz="1500" b="1" i="0" u="none" strike="noStrike" kern="0" cap="none" spc="0" baseline="0">
              <a:solidFill>
                <a:srgbClr val="FFFFFF"/>
              </a:solidFill>
              <a:latin typeface="Public Sans" charset="0"/>
              <a:ea typeface="Public Sans" charset="0"/>
              <a:cs typeface="Public Sans" charset="0"/>
              <a:sym typeface="Public Sans" charset="0"/>
            </a:endParaRPr>
          </a:p>
        </p:txBody>
      </p:sp>
      <p:sp>
        <p:nvSpPr>
          <p:cNvPr id="41" name="文本框"/>
          <p:cNvSpPr>
            <a:spLocks noGrp="1"/>
          </p:cNvSpPr>
          <p:nvPr>
            <p:ph type="body" idx="1"/>
          </p:nvPr>
        </p:nvSpPr>
        <p:spPr>
          <a:xfrm>
            <a:off x="144700" y="1295649"/>
            <a:ext cx="4548600" cy="3372600"/>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457200" indent="-317500" algn="just">
              <a:lnSpc>
                <a:spcPct val="100000"/>
              </a:lnSpc>
              <a:spcBef>
                <a:spcPts val="0"/>
              </a:spcBef>
              <a:spcAft>
                <a:spcPts val="0"/>
              </a:spcAft>
              <a:buClr>
                <a:srgbClr val="FFFFFF"/>
              </a:buClr>
              <a:buSzPts val="1400"/>
              <a:buFontTx/>
              <a:buAutoNum type="arabicPeriod" startAt="4"/>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User Interface:</a:t>
            </a: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4.1 Homepage Design:</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Newsfeed display</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Popular content section</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Trending hashtags section</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Notifications section</a:t>
            </a:r>
          </a:p>
          <a:p>
            <a:pPr marL="457200" indent="-317500" algn="just">
              <a:lnSpc>
                <a:spcPct val="100000"/>
              </a:lnSpc>
              <a:spcBef>
                <a:spcPts val="0"/>
              </a:spcBef>
              <a:spcAft>
                <a:spcPts val="0"/>
              </a:spcAft>
              <a:buClr>
                <a:srgbClr val="FFFFFF"/>
              </a:buClr>
              <a:buSzPts val="1400"/>
              <a:buFont typeface="Arial" charset="0"/>
              <a:buChar char="•"/>
            </a:pPr>
            <a:endParaRPr lang="en-US" altLang="zh-CN" sz="1200" b="0" i="0" u="none" strike="noStrike" kern="0" cap="none" spc="0" baseline="0">
              <a:solidFill>
                <a:srgbClr val="D1D5DB"/>
              </a:solidFill>
              <a:latin typeface="Public Sans" charset="0"/>
              <a:ea typeface="Public Sans" charset="0"/>
              <a:cs typeface="Public Sans" charset="0"/>
              <a:sym typeface="Public Sans" charset="0"/>
            </a:endParaRP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4.2 Profile Page Design:</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User profile information</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Content posted by user</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User followers and following</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Direct messaging section</a:t>
            </a:r>
          </a:p>
          <a:p>
            <a:pPr marL="457200" indent="-317500" algn="just">
              <a:lnSpc>
                <a:spcPct val="100000"/>
              </a:lnSpc>
              <a:spcBef>
                <a:spcPts val="0"/>
              </a:spcBef>
              <a:spcAft>
                <a:spcPts val="0"/>
              </a:spcAft>
              <a:buClr>
                <a:srgbClr val="FFFFFF"/>
              </a:buClr>
              <a:buSzPts val="1400"/>
              <a:buFont typeface="Arial" charset="0"/>
              <a:buChar char="•"/>
            </a:pPr>
            <a:endParaRPr lang="en-US" altLang="zh-CN" sz="1200" b="0" i="0" u="none" strike="noStrike" kern="0" cap="none" spc="0" baseline="0">
              <a:solidFill>
                <a:srgbClr val="D1D5DB"/>
              </a:solidFill>
              <a:latin typeface="Public Sans" charset="0"/>
              <a:ea typeface="Public Sans" charset="0"/>
              <a:cs typeface="Public Sans" charset="0"/>
              <a:sym typeface="Public Sans" charset="0"/>
            </a:endParaRP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4.3 Content Creation Design:</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Text, image, and video posting functionality</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Hashtag creation and management</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Content privacy settings</a:t>
            </a:r>
            <a:endParaRPr lang="zh-CN" altLang="en-US" sz="1200" b="0" i="0" u="none" strike="noStrike" kern="0" cap="none" spc="0" baseline="0">
              <a:solidFill>
                <a:srgbClr val="D1D5DB"/>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2128165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4" name="文本框"/>
          <p:cNvSpPr>
            <a:spLocks noGrp="1"/>
          </p:cNvSpPr>
          <p:nvPr>
            <p:ph type="title"/>
          </p:nvPr>
        </p:nvSpPr>
        <p:spPr>
          <a:xfrm>
            <a:off x="144696" y="810800"/>
            <a:ext cx="4548600" cy="344100"/>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1500" b="1" i="0" u="none" strike="noStrike" kern="0" cap="none" spc="0" baseline="0">
                <a:solidFill>
                  <a:srgbClr val="FFFFFF"/>
                </a:solidFill>
                <a:latin typeface="Public Sans" charset="0"/>
                <a:ea typeface="Public Sans" charset="0"/>
                <a:cs typeface="Public Sans" charset="0"/>
                <a:sym typeface="Public Sans" charset="0"/>
              </a:rPr>
              <a:t>SOFTWARE REQUIREMENT SPECIFICATION(SRS)</a:t>
            </a:r>
            <a:endParaRPr lang="zh-CN" altLang="en-US" sz="1500" b="1" i="0" u="none" strike="noStrike" kern="0" cap="none" spc="0" baseline="0">
              <a:solidFill>
                <a:srgbClr val="FFFFFF"/>
              </a:solidFill>
              <a:latin typeface="Public Sans" charset="0"/>
              <a:ea typeface="Public Sans" charset="0"/>
              <a:cs typeface="Public Sans" charset="0"/>
              <a:sym typeface="Public Sans" charset="0"/>
            </a:endParaRPr>
          </a:p>
        </p:txBody>
      </p:sp>
      <p:sp>
        <p:nvSpPr>
          <p:cNvPr id="45" name="文本框"/>
          <p:cNvSpPr>
            <a:spLocks noGrp="1"/>
          </p:cNvSpPr>
          <p:nvPr>
            <p:ph type="body" idx="1"/>
          </p:nvPr>
        </p:nvSpPr>
        <p:spPr>
          <a:xfrm>
            <a:off x="144700" y="1295649"/>
            <a:ext cx="4548600" cy="3372600"/>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457200" indent="-317500" algn="just">
              <a:lnSpc>
                <a:spcPct val="100000"/>
              </a:lnSpc>
              <a:spcBef>
                <a:spcPts val="0"/>
              </a:spcBef>
              <a:spcAft>
                <a:spcPts val="0"/>
              </a:spcAft>
              <a:buClr>
                <a:srgbClr val="FFFFFF"/>
              </a:buClr>
              <a:buSzPts val="1400"/>
              <a:buFontTx/>
              <a:buAutoNum type="arabicPeriod" startAt="5"/>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System Architecture:</a:t>
            </a: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5.1 Backend Technology Stack:</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Programming language and framework</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Database management system</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Web server software</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Cloud infrastructure provider</a:t>
            </a:r>
          </a:p>
          <a:p>
            <a:pPr marL="139700" indent="0" algn="just">
              <a:lnSpc>
                <a:spcPct val="100000"/>
              </a:lnSpc>
              <a:spcBef>
                <a:spcPts val="0"/>
              </a:spcBef>
              <a:spcAft>
                <a:spcPts val="0"/>
              </a:spcAft>
              <a:buNone/>
            </a:pPr>
            <a:endParaRPr lang="en-US" altLang="zh-CN" sz="1200" b="0" i="0" u="none" strike="noStrike" kern="0" cap="none" spc="0" baseline="0">
              <a:solidFill>
                <a:srgbClr val="D1D5DB"/>
              </a:solidFill>
              <a:latin typeface="Public Sans" charset="0"/>
              <a:ea typeface="Public Sans" charset="0"/>
              <a:cs typeface="Public Sans" charset="0"/>
              <a:sym typeface="Public Sans" charset="0"/>
            </a:endParaRP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5.2 Database Design:</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User data schema</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Content data schema</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Hashtag data schema</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Direct messaging data schema</a:t>
            </a:r>
          </a:p>
          <a:p>
            <a:pPr marL="457200" indent="-317500" algn="just">
              <a:lnSpc>
                <a:spcPct val="100000"/>
              </a:lnSpc>
              <a:spcBef>
                <a:spcPts val="0"/>
              </a:spcBef>
              <a:spcAft>
                <a:spcPts val="0"/>
              </a:spcAft>
              <a:buClr>
                <a:srgbClr val="FFFFFF"/>
              </a:buClr>
              <a:buSzPts val="1400"/>
              <a:buFont typeface="Arial" charset="0"/>
              <a:buChar char="•"/>
            </a:pPr>
            <a:endParaRPr lang="en-US" altLang="zh-CN" sz="1200" b="0" i="0" u="none" strike="noStrike" kern="0" cap="none" spc="0" baseline="0">
              <a:solidFill>
                <a:srgbClr val="D1D5DB"/>
              </a:solidFill>
              <a:latin typeface="Public Sans" charset="0"/>
              <a:ea typeface="Public Sans" charset="0"/>
              <a:cs typeface="Public Sans" charset="0"/>
              <a:sym typeface="Public Sans" charset="0"/>
            </a:endParaRPr>
          </a:p>
          <a:p>
            <a:pPr marL="139700" indent="0" algn="just">
              <a:lnSpc>
                <a:spcPct val="100000"/>
              </a:lnSpc>
              <a:spcBef>
                <a:spcPts val="0"/>
              </a:spcBef>
              <a:spcAft>
                <a:spcPts val="0"/>
              </a:spcAft>
              <a:buNone/>
            </a:pPr>
            <a:r>
              <a:rPr lang="en-US" altLang="zh-CN" sz="1200" b="1" i="0" u="none" strike="noStrike" kern="0" cap="none" spc="0" baseline="0">
                <a:solidFill>
                  <a:srgbClr val="D1D5DB"/>
                </a:solidFill>
                <a:latin typeface="Public Sans" charset="0"/>
                <a:ea typeface="Public Sans" charset="0"/>
                <a:cs typeface="Public Sans" charset="0"/>
                <a:sym typeface="Public Sans" charset="0"/>
              </a:rPr>
              <a:t>5.3 API Design:</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API endpoints for user management</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API endpoints for content management</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API endpoints for social interaction</a:t>
            </a:r>
          </a:p>
          <a:p>
            <a:pPr marL="457200" indent="-317500" algn="just">
              <a:lnSpc>
                <a:spcPct val="100000"/>
              </a:lnSpc>
              <a:spcBef>
                <a:spcPts val="0"/>
              </a:spcBef>
              <a:spcAft>
                <a:spcPts val="0"/>
              </a:spcAft>
              <a:buClr>
                <a:srgbClr val="FFFFFF"/>
              </a:buClr>
              <a:buSzPts val="1400"/>
              <a:buFont typeface="Arial" charset="0"/>
              <a:buChar char="•"/>
            </a:pPr>
            <a:r>
              <a:rPr lang="en-US" altLang="zh-CN" sz="1200" b="0" i="0" u="none" strike="noStrike" kern="0" cap="none" spc="0" baseline="0">
                <a:solidFill>
                  <a:srgbClr val="D1D5DB"/>
                </a:solidFill>
                <a:latin typeface="Public Sans" charset="0"/>
                <a:ea typeface="Public Sans" charset="0"/>
                <a:cs typeface="Public Sans" charset="0"/>
                <a:sym typeface="Public Sans" charset="0"/>
              </a:rPr>
              <a:t>API endpoints for search and discovery</a:t>
            </a:r>
            <a:endParaRPr lang="zh-CN" altLang="en-US" sz="1200" b="0" i="0" u="none" strike="noStrike" kern="0" cap="none" spc="0" baseline="0">
              <a:solidFill>
                <a:srgbClr val="D1D5DB"/>
              </a:solidFill>
              <a:latin typeface="Public Sans" charset="0"/>
              <a:ea typeface="Public Sans" charset="0"/>
              <a:cs typeface="Public Sans" charset="0"/>
              <a:sym typeface="Public Sans" charset="0"/>
            </a:endParaRPr>
          </a:p>
        </p:txBody>
      </p:sp>
    </p:spTree>
    <p:extLst>
      <p:ext uri="{BB962C8B-B14F-4D97-AF65-F5344CB8AC3E}">
        <p14:creationId xmlns:p14="http://schemas.microsoft.com/office/powerpoint/2010/main" val="9465879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C88C32"/>
      </a:dk2>
      <a:lt2>
        <a:srgbClr val="223669"/>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Simple Light">
      <a:majorFont>
        <a:latin typeface=""/>
        <a:ea typeface=""/>
        <a:cs typeface=""/>
      </a:majorFont>
      <a:minorFont>
        <a:latin typeface=""/>
        <a:ea typeface=""/>
        <a:cs typeface=""/>
      </a:minorFont>
    </a:fontScheme>
    <a:fmtScheme name="Simple Light">
      <a:fillStyleLst>
        <a:solidFill>
          <a:schemeClr val="phClr"/>
        </a:solidFill>
        <a:gradFill/>
        <a:gradFill/>
      </a:fillStyleLst>
      <a:lnStyleLst>
        <a:ln/>
        <a:ln/>
        <a:ln/>
      </a:lnStyleLst>
      <a:effectStyleLst>
        <a:effectStyle>
          <a:effectLst/>
        </a:effectStyle>
        <a:effectStyle>
          <a:effectLst/>
        </a:effectStyle>
        <a:effectStyle>
          <a:effectLst/>
        </a:effectStyle>
      </a:effectStyleLst>
      <a:bgFillStyleLst>
        <a:solidFill>
          <a:schemeClr val="phClr"/>
        </a:solidFill>
        <a:gradFill/>
        <a:gradFill/>
      </a:bgFillStyleLst>
    </a:fmtScheme>
  </a:themeElements>
  <a:objectDefaults/>
  <a:extraClrSchemeLst/>
</a:theme>
</file>

<file path=ppt/theme/theme2.xml><?xml version="1.0" encoding="utf-8"?>
<a:theme xmlns:a="http://schemas.openxmlformats.org/drawingml/2006/main" name="notesMaster1">
  <a:themeElements>
    <a:clrScheme name="notesMaster1">
      <a:dk1>
        <a:srgbClr val="000000"/>
      </a:dk1>
      <a:lt1>
        <a:srgbClr val="FFFFFF"/>
      </a:lt1>
      <a:dk2>
        <a:srgbClr val="F3F3F3"/>
      </a:dk2>
      <a:lt2>
        <a:srgbClr val="158158"/>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notesMaster1">
      <a:majorFont>
        <a:latin typeface=""/>
        <a:ea typeface=""/>
        <a:cs typeface=""/>
      </a:majorFont>
      <a:minorFont>
        <a:latin typeface=""/>
        <a:ea typeface=""/>
        <a:cs typeface=""/>
      </a:minorFont>
    </a:fontScheme>
    <a:fmtScheme name="notesMaster1">
      <a:fillStyleLst>
        <a:solidFill>
          <a:schemeClr val="phClr"/>
        </a:solidFill>
        <a:gradFill/>
        <a:gradFill/>
      </a:fillStyleLst>
      <a:lnStyleLst>
        <a:ln/>
        <a:ln/>
        <a:ln/>
      </a:lnStyleLst>
      <a:effectStyleLst>
        <a:effectStyle>
          <a:effectLst/>
        </a:effectStyle>
        <a:effectStyle>
          <a:effectLst/>
        </a:effectStyle>
        <a:effectStyle>
          <a:effectLst/>
        </a:effectStyle>
      </a:effectStyleLst>
      <a:bgFillStyleLst>
        <a:solidFill>
          <a:schemeClr val="phClr"/>
        </a:solidFill>
        <a:gradFill/>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Normal.eit</Template>
  <TotalTime>98</TotalTime>
  <Words>886</Words>
  <Application>Microsoft Office PowerPoint</Application>
  <PresentationFormat>On-screen Show (16:9)</PresentationFormat>
  <Paragraphs>140</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Droid Sans</vt:lpstr>
      <vt:lpstr>Noto Sans Symbols</vt:lpstr>
      <vt:lpstr>Public Sans</vt:lpstr>
      <vt:lpstr>Simple Light</vt:lpstr>
      <vt:lpstr>PowerPoint Presentation</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SOFTWARE REQUIREMENT SPECIFICATION(SRS)</vt:lpstr>
      <vt:lpstr>Task 1: </vt:lpstr>
      <vt:lpstr>Task 1: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padmavathi.g.2020.ad@ritchennai.edu.in</cp:lastModifiedBy>
  <cp:revision>10</cp:revision>
  <dcterms:created xsi:type="dcterms:W3CDTF">2020-08-13T11:21:46Z</dcterms:created>
  <dcterms:modified xsi:type="dcterms:W3CDTF">2023-03-03T15:04:02Z</dcterms:modified>
</cp:coreProperties>
</file>